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71" r:id="rId5"/>
    <p:sldId id="272" r:id="rId6"/>
    <p:sldId id="273" r:id="rId7"/>
    <p:sldId id="276" r:id="rId8"/>
    <p:sldId id="274" r:id="rId9"/>
    <p:sldId id="27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10"/>
    <p:restoredTop sz="95850" autoAdjust="0"/>
  </p:normalViewPr>
  <p:slideViewPr>
    <p:cSldViewPr>
      <p:cViewPr varScale="1">
        <p:scale>
          <a:sx n="96" d="100"/>
          <a:sy n="96" d="100"/>
        </p:scale>
        <p:origin x="78" y="4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9:24:54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7275 8463 289 0,'-15'0'2'16,"-2"0"-3"-16,7 0 2 15,-2-4 5-15,5 1 22 16,-1-4-12-16,1-2-3 16,0 0 1-16,-1 0-9 15,4-1 0-15,3-5 5 0,1 1 3 16,3 0-6-16,12-1-5 16,8 0-4-16,5-3 4 15,9-2-2-15,7 4 1 16,9-4 2-16,2 2-1 15,6-1 4-15,8 5-2 0,6-3-1 16,4 3-2-16,5 0-1 16,2 2-1-16,4 1 2 15,4 0-2-15,-1 1 2 16,2 2-1-16,-2 3 0 16,4 3 0-16,-5 0 0 15,-2 2 0-15,-2 0 0 0,-9 6 1 16,-9 2-2-16,-4 5 2 15,-5-1-1-15,-7 5-1 16,-1-1 2-16,-7 5-2 16,1-1 1-16,-4 5 0 15,-1 1-1-15,0 1 2 16,-2 5-2-16,-3 1 1 0,-6-1 0 16,-4-1 0-16,-7 1-2 15,-8 1 1-15,-5-3-2 16,-7 1 3-16,0-1 0 15,-12 0 0-15,-4 0 1 16,-6 1-1-16,-5-1 0 0,-2 3 0 16,-3-5 1-16,-7 2-1 15,-6-1 0-15,-5-4 2 16,-11 0 0-16,-6-2-2 16,-10-5 1-16,-6 1-1 15,-7-1 1-15,-2-2-2 0,-4 0 2 16,1-5 0-16,3 0-2 15,-3-2 1-15,5-6 1 16,2-3-1-16,8 0 1 16,4 0 0-16,2-7-2 15,10-5 5-15,-1-5 2 16,6-4 1-16,3-6 5 0,4-3 0 16,7-11-2-16,3-2 2 15,15-8-1-15,6-3 0 16,15-3 1-16,6-4-4 15,12-1-2-15,18 1-1 0,17-1-2 16,12 1 1-16,18 2-5 16,22 3-2-16,25 6 2 15,30 6-14-15,31 3-30 16,40 2-22-16,37 5-114 16</inkml:trace>
  <inkml:trace contextRef="#ctx0" brushRef="#br0" timeOffset="1294.9415">17890 8433 353 0,'59'0'-8'15,"1"-6"16"-15,1 0 10 16,0-1 13-16,3 1-12 0,3 2-9 16,1-1-3-16,9 3-3 15,4-1-1-15,7 3-2 16,10 0 3-16,7 0-2 16,7 2-1-16,5 5 2 15,6 2 0-15,-1 0-3 0,0-3 3 16,-3-2-3-16,-4 0 0 15,-6-2 0-15,-6-2-2 16,-8 2 4-16,-5-2-2 16,-14 0 0-16,-8 0-2 15,-7 0 2-15,-8 0-2 0,-17 0 2 16,-9 0-1-16,-9-4 0 16,-9-4 2-16,-9 0-3 15,0-2-4-15,-7 0 4 16,-12 0 1-16,-8 0 1 15,-5 3 1-15,-11 0-2 16,-7 2 2-16,-8-1 0 0,-8 3-3 16,-9-1 4-16,-12 3-2 15,-6 1-2-15,-7 0 3 16,-7 0-1-16,-3 0-1 16,-4 0 2-16,2 0-1 15,0 3 0-15,0-3 1 0,2 2-3 16,0-2 3-16,-2 0 0 15,1 2-1-15,1-2 0 16,2 3 1-16,2 1-3 16,6-2 4-16,5 0-2 15,9-1-1-15,10-1 2 0,13 0-2 16,17 0 1-16,12-1 0 16,14-3-7-16,16 2-1 15,6 0 4-15,27-1-66 16,21-4-107-16</inkml:trace>
  <inkml:trace contextRef="#ctx0" brushRef="#br0" timeOffset="6413.9185">24870 8307 235 0,'-18'-3'3'0,"-1"-4"4"0,2 0 6 16,-5-1 10-16,-1-2-5 15,-2 0-7-15,2-3-6 16,-1 0 4-16,6-1-3 15,2 0-4-15,9-2 2 0,1-2 14 16,6-3-3-16,0 0 0 16,10-4-1-16,5-2-4 15,5-5-3-15,4-2-1 16,3-2-3-16,5 0-1 16,2-3 3-16,4 4 0 15,6-5-1-15,5 5-1 0,7-1-1 16,7 0-1-16,7 3-2 15,7-1 2-15,7 4-1 16,11-3 0-16,8 5-1 16,4-1 0-16,3 4 2 15,-1 2-1-15,1 1 0 0,-4 3 0 16,-1 1 1-16,-3 4-1 16,1 3 0-16,4 2 0 15,-2 6-1-15,5 3 2 16,2 0-2-16,2 1 2 15,3 10-2-15,2 1 1 16,-2 3-1-16,-5 3 1 0,-4 3 0 16,-9-1 1-16,-11 1-1 15,-13 2-1-15,-6 2 1 16,-12 0 0-16,-5 4 0 16,-6 1-1-16,-5 0 2 15,-2 5-2-15,-7-2 1 0,-5 2 0 16,-3-2-2-16,-7 3 2 15,-6-2-1-15,-5 1-1 16,-6 1 1-16,0-2 0 16,-11 1-1-16,-5-2 1 15,-8-3 0-15,-5 0 1 16,-5-1 0-16,-8-1 1 0,-4 1-1 16,-4-1 1-16,-4 2-1 15,-7 1 2-15,-2 1-2 16,-3-2 1-16,-4-1-1 15,-4-1 1-15,-1-1-1 16,-4-2 0-16,0-2 1 0,-2-1-1 16,-5-4 0-16,-2 0 1 15,-2-2-1-15,-2-2 0 16,-5-2 0-16,-3-3 0 16,-2-4 1-16,2-1 0 15,-7-2-1-15,3-2 1 0,0 0-1 16,3-2 1-16,5-5-2 15,-1 0 2-15,5-5-1 16,1-1 0-16,4-3 1 16,4 0-2-16,3-6 2 15,9-1 0-15,7-4-1 0,6-3 1 16,7-4-1-16,11 0 1 16,2-1 1-16,9-3 4 15,4-1 2-15,9-1 4 16,1-2-2-16,7-3-1 15,6-3-3-15,2-1-1 0,10-7-1 16,14-4-2-16,6 2-2 16,12 0 1-16,8-2-1 15,15 2-1-15,7 4-1 16,14 2-1-16,17 10-4 16,13 9-23-16,21 12-8 0,24 10-61 15,29 11-135-15</inkml:trace>
  <inkml:trace contextRef="#ctx0" brushRef="#br0" timeOffset="12414.7935">8705 9398 220 0,'2'-9'11'0,"0"0"14"16,-2-2 9-16,0 2 6 0,0-3-16 15,0 3-12-15,0-1-5 16,0 0-4-16,-2 4-1 16,-1 0-1-16,1 3 0 15,-1-1-1-15,3 4 0 16,0 0 0-16,0 0-2 16,0 0-4-16,0 0 3 0,0 6 3 15,0 2-1-15,0 3 1 16,0 0 0-16,5-1 0 15,0 4-2-15,2-3 2 16,0 0 0-16,0 0 2 16,1 1-1-16,-1 1-1 0,-1-3 1 15,0 1-1-15,0 0 1 16,-4 0-1-16,3-3 0 16,-3 3 0-16,3-3 1 15,-2 0-1-15,1-1 1 16,1-2 0-16,-2 1 1 0,2-1 4 15,-3-3 1-15,1-1-3 16,-3-1 2-16,2 0 3 16,0 0 10-16,-2 0 4 15,3 0-10-15,1 0-8 16,-1-1 5-16,2-2-6 0,1-5 1 16,1 1-3-16,2 0 1 15,4-1-2-15,-1-5 1 16,4 1-1-16,4-3 2 15,4-1 0-15,6-2-1 16,1-3 2-16,8 0-2 16,5 0 0-16,4-1-1 0,9-1-1 15,6-1-1-15,0-1 3 16,3 4-3-16,-1-2 2 16,-4 0-1-16,-4 2 4 15,-8 6 4-15,-6 0-4 16,-7 1-3-16,-11 5-1 15,-5 4 0-15,-9 1 0 0,-4 1 1 16,-4 1 1-16,-3 0 0 16,0 2 0-16,0-1 0 15,0-1 0-15,0-2-1 16,0 4 0-16,0-1 2 0,0 1-2 16,0 0-1-16,0 3-4 15,0 13-6-15,0-5-31 16,0-8-66-16</inkml:trace>
  <inkml:trace contextRef="#ctx0" brushRef="#br0" timeOffset="14018.3433">19483 9290 314 0,'0'0'47'0,"0"0"-36"0,0-1 1 16,2 0 5-16,0-1 1 16,-2 2-8-16,1-2-6 15,1 2 2-15,2 0-2 16,-3 0-2-16,4 0-2 16,1 0-1-16,2 6 0 0,2 4 1 15,-1 3-1-15,4 3 2 16,-3-2-1-16,1 4 0 15,-2-4 0-15,4 0 0 16,-1-2-1-16,-1 3 2 16,3-5-1-16,-1 0-1 0,3-2 1 15,-1 1 2-15,0-1-3 16,0-1 2-16,-1 0-1 16,3 0 1-16,-3-1-1 15,1-4 1-15,0 2 3 16,0-2-1-16,3-2 3 0,0 0-2 15,3 0-1-15,1-3 1 16,3-2 0-16,4-5 1 16,1 0-1-16,6 0 0 15,2-2-2-15,2 0-1 16,2-1 2-16,3-1-1 16,2 1 0-16,4-1 1 0,2-3-1 15,3-2 0-15,3 0-2 16,6-2 1-16,3-1 0 15,4 0 1-15,0-2-1 16,3 1 0-16,-1-2 0 16,-3-2 1-16,-4 2 1 0,-5-1 3 15,-6 2 4-15,-5 1-3 16,-5 3-5-16,-6 2-1 16,-9 3 0-16,-4 0-2 15,-8 4 2-15,-2 2 0 16,-5 1-1-16,-2 2 1 0,-2 1-1 15,-4 1 1-15,-1 4-1 16,-1-2 1-16,-2 2-1 16,0 0-2-16,0 0-2 15,0 10-2-15,-5 7 6 16,-5 6-2-16,-2 2-35 0,1-5-70 16</inkml:trace>
  <inkml:trace contextRef="#ctx0" brushRef="#br0" timeOffset="16752.6809">7033 9521 245 0,'-4'-14'8'16,"3"-3"22"-16,-1 5 1 16,2 0 0-16,0 1-2 15,-2-1-9-15,0 1-7 16,1 0-1-16,-5 3-4 0,1-2-2 15,-1 1-5-15,-1 4-1 16,0-2 0-16,0 1 0 16,4-1 0-16,-4 1 0 15,7-4 2-15,0 0 0 16,0-2-1-16,-1 0-1 0,9-3 1 16,0 0-1-16,5 1 0 15,0-4 0-15,2 4 1 16,4-4-2-16,4 3 1 15,0-5 0-15,6 2-1 16,-1 0 1-16,5-2-1 0,4 2 1 16,2 1 1-16,2-1-3 15,1 1 2-15,2 3 1 16,2 0-2-16,1 0 1 16,1 2 0-16,1 1 0 15,2 0 0-15,-1 4-1 16,4 0 1-16,3 1 1 0,1 3-2 15,-1 3-1-15,3-2 2 16,3 2-1-16,-2 0 2 16,-2 0-1-16,-1 2 0 15,0 1-1-15,-2 1 1 16,-4-1 0-16,-2 3 1 16,-1 1-1-16,-2 0 0 0,-4 4-1 15,-1 1 1-15,0 2 0 16,-4 3 0-16,1 1 1 15,-2 1-1-15,0 2 0 16,-6 1-1-16,1-1 1 16,-3 1 0-16,-5 0-1 0,-2 0 1 15,-4-2 0-15,-5 0 0 16,-5 2-2-16,-2-2 2 16,-6 1-1-16,0 0 1 15,0 3 1-15,-2-2-1 16,-7 2 0-16,-1-2 0 0,-5-1 0 15,-1 1-1-15,-2-1 1 16,-1 1 0-16,-7-3 0 16,1-1 1-16,-6-2 0 15,-3 0-2-15,-3-2 3 0,-5 0-2 16,-3-1 0-16,-5-1 0 16,0-1 0-16,-4 3 0 15,-2-3 0-15,2 2 1 16,-4-4-1-16,4 1 0 15,-1 1 0-15,-2-2 0 16,3 0 0-16,-2-2 0 0,-1 0 1 16,1 2-1-16,-3-4 0 15,0 3-1-15,-1-5 1 16,3 1 0-16,-1-1 0 16,5-1 1-16,1 0-1 15,3-2 0-15,4 0 0 0,2 0 0 16,5 0 2-16,1-5-1 15,-2-1 1-15,0-1 2 16,2 0-2-16,-3 0 1 16,1-4-3-16,1 0 1 15,-2 0 1-15,5 1-1 0,1-2 0 16,3 1 1-16,4-3 1 16,3 2 1-16,5-3 2 15,-2 0 0-15,6 1 2 16,-1-4-4-16,6-1 2 15,-4-1-1-15,7-2 1 16,0-2-2-16,1-2-1 0,6 4 0 16,0-6-1-16,0 2-1 15,6 0 0-15,5-1 0 16,6-3-1-16,2 0 0 16,4 0 0-16,4-2 0 15,7 0 0-15,0-3 0 0,9 5-1 16,8-5 0-16,3 3 1 15,5 2 0-15,9 3-1 16,9 4 0-16,8 3 0 16,11 5 0-16,16 4-2 15,12 4-9-15,16 5-11 0,22 2-6 16,18 0-26-16,17 2-117 16</inkml:trace>
  <inkml:trace contextRef="#ctx0" brushRef="#br0" timeOffset="23924.5287">17312 9444 231 0,'-2'4'41'0,"0"-4"-37"15,0 0-3-15,1 2 0 16,-1-1 0-16,-2-1 2 15,3 0 1-15,-6 0 7 16,1 0 8-16,-5 0-7 16,1 0-7-16,-2-3 1 15,2-2-2-15,1 0-2 0,3-5 1 16,4 1 14-16,2-3 21 16,0-2-20-16,4-3 2 15,5 1-12-15,2-8 1 16,4 1-2-16,-1-2-2 15,4 0-3-15,3-2 2 16,1 2-2-16,6-4-1 0,5 1 1 16,4 1-2-16,7 0 1 15,-1 1-3-15,6 1 1 16,0 1 2-16,2 1 0 16,-3 0 0-16,4 1-1 15,-1 3 0-15,-3-1 1 0,4 2-1 16,0 0 0-16,2 5 0 15,0-2 1-15,5 3-2 16,2 1 1-16,2 2 0 16,0 4 0-16,3 1-1 15,-3 2 1-15,0 2-1 0,-4 0 1 16,0 0-1-16,-5 0 2 16,-5 6-2-16,-3-1 1 15,-5 2 1-15,1 2-1 16,-6 0-1-16,2 2 2 15,-3 0-1-15,-2 1-1 0,2 2 1 16,-6 1 0-16,0 0-1 16,-4 3 0-16,-3 0 0 15,-2 3 1-15,-4-1-1 16,-3 0 1-16,-6 1 0 16,2 0-2-16,-6 1 1 0,-3-1 0 15,0 3 1-15,0 1-1 16,0 0 2-16,-7-2-2 15,-1 2 1-15,-6-2 0 16,2 4 0-16,-3-5 0 16,0 3 2-16,-4-1-3 15,-2-2 2-15,0 0-1 0,-8 2 0 16,0-4 1-16,-2 0-1 16,-3-2 0-16,-1 0 2 15,-4 1-2-15,0-4 0 16,-2 1 1-16,4-2-1 15,-5 0 0-15,2 1 2 0,1-4-2 16,-1 1 0-16,-1-1 0 16,2-2 0-16,0 0 0 15,-2-2 0-15,-3 0 0 16,-2-2 0-16,0-1 1 16,-3-3-2-16,-2-1 2 0,2 0-1 15,0 0 0-15,5 0 0 16,1 0 0-16,1-5 0 15,3 2 0-15,-2-1-1 16,-3-1 2-16,3-1-1 16,-6-2 0-16,3-3 0 0,0 2 0 15,-1-7 0-15,6 0 0 16,2-4 0-16,2 0 0 16,6-1 1-16,3-4-1 15,4 2 2-15,2-4 2 16,6 2 2-16,-1-1 3 0,5 1-3 15,3-5-3-15,2 2 2 16,3-3-1-16,2-2 1 16,0-2 1-16,7-4 2 15,5-2-1-15,6-4-1 16,5 1-2-16,6-1-2 16,9 2-1-16,10 4-2 0,13 1 0 15,22 10-3-15,26 8-27 16,32 6-19-16,30 7-102 15</inkml:trace>
  <inkml:trace contextRef="#ctx0" brushRef="#br0" timeOffset="27855.7369">9793 10005 348 0,'19'-13'10'0,"-6"-1"-5"16,0 3 1-16,-2 0 3 15,-2 0 9-15,-2 3-2 16,-1 3-7-16,-3-3-3 16,-1 5-1-16,-2 1-4 0,2 0 0 15,-2 2-1-15,0 0-1 16,-4 0 0-16,-5 2 2 15,-3 5-1-15,-3 2 0 16,-1-2 0-16,-1 6 0 16,-4-3 1-16,-2 3-1 0,-6 3 0 15,-3 2 0-15,-6 1 0 16,-7 3 0-16,-3 1 2 16,-10 0-2-16,-6 1 1 15,-7-1 0-15,-6-4 0 16,-7-1 1-16,-6-2-1 0,-7-4 0 15,-5 0 0-15,-6-6-1 16,-6 3 1-16,-3-1-1 16,-7-1 0-16,2 0 0 15,-2 1 1-15,2 2-1 16,-1-5-1-16,5 4 2 16,1-4-2-16,8 3 2 0,1-3-1 15,9-2 0-15,6 1 0 16,6-4 0-16,7 0 0 15,4 0 0-15,6 0 0 16,4-4 1-16,5-3 0 0,5 0 0 16,2-4 1-16,10-1 3 15,3-3-1-15,6 0-1 16,6-5 1-16,8-7 5 16,4 1 0-16,9-5 1 15,6-1-4-15,2-4 0 16,5 1-4-16,17-3-2 0,2 0 0 15,3 3 0-15,7-3 0 16,5 3 0-16,0 1-1 16,4 2 1-16,2 1 1 15,0 5-2-15,0 1 1 16,5 3 0-16,2 4-1 16,8-1 2-16,2 3-2 0,10 2 2 15,7-3-2-15,11 5 2 16,9-1-2-16,11 3 1 15,6 4 0-15,7 1-1 16,5 3 1-16,5 2-1 16,0 0 2-16,-6 4-2 0,-5 5 1 15,-5 3 0-15,-9 3-1 16,-7 0 2-16,-8 3-1 16,-3 2-1-16,-4 3 1 15,-5-2-1-15,-5 4 1 16,-8 0-1-16,-11 0-6 0,-14 0-10 15,-16 2-9-15,-18 1-2 16,-11 3-17-16,-34 3-28 16,-20-2 31-16,-17-5-28 15</inkml:trace>
  <inkml:trace contextRef="#ctx0" brushRef="#br0" timeOffset="29569.7773">19845 9708 223 0,'10'0'118'0,"-3"-3"-114"16,1-6 0-16,-4 2 8 0,1-2 11 15,0 1-6-15,-4 3-7 16,-1 1-2-16,4-1-3 16,-4 2-4-16,0 1 0 15,0 0 0-15,-4 2-1 16,-9-1-2-16,-4 1 2 0,-10-2 0 15,-9 2 0-15,-10-2 1 16,-6 0-1-16,-8 0 0 16,-7-1 0-16,-8-1 0 15,-5-1 1-15,0 1-2 16,-5 0 2-16,3 3-1 16,-7-1-1-16,2 2 1 0,-1-1 1 15,-3 1-2-15,-5 0 1 16,1 0 0-16,-4 0 0 15,-3 3 0-15,-2 2 0 16,-4 2 0-16,2 2 0 16,-2 0 1-16,4 3-1 15,0 0-1-15,7 2 2 16,2 0-2-16,6 2 2 0,4 0-1 16,4 4 0-16,5 0 0 15,8 0 0-15,2 4-1 16,5 1 2-16,3 2-2 15,0 3 1-15,5-3 1 0,1 3-2 16,3 1 1-16,3-5 0 16,2 5 0-16,7-3 0 15,8-1-1-15,3-2 1 16,13 0-1-16,4-3-1 16,5-3-1-16,4-1 2 0,6-2-1 15,9-2 4-15,11-1-1 16,4-1 0-16,9 1 2 15,9-3-2-15,2-1 0 16,3-1-1-16,7-2 1 16,2-2-1-16,3-1 1 0,6-1-1 15,4 0 0-15,6 0 2 16,7 0-2-16,7 0 0 16,2-1 0-16,3 1 0 15,7 0 0-15,0-2 0 16,5 2 0-16,0-2 0 15,3 0 0-15,-1 1 0 0,0 1 0 16,-1 0 0-16,3 1 0 16,-3 1 0-16,3 0 0 15,-1 0 0-15,0-1 0 16,2 0 0-16,3 3 0 16,-3-3 0-16,1-1 0 0,-1 0 0 15,0-2 0-15,-6 0 0 16,-3 0 1-16,-8-6-2 15,-6-4 2-15,-3-2-1 16,-6-6 0-16,-10-2 1 0,-7-3-1 16,-12-2 1-16,-11 0 0 15,-12-4 0-15,-13-1 2 16,-12 1-1-16,-8-3 2 16,-27 0-2-16,-20-4-1 15,-26-1-1-15,-27-2-1 0,-26-3 0 16,-36 2-1-16,-30-4-8 15,-27 2-33-15,-20-4-93 16</inkml:trace>
  <inkml:trace contextRef="#ctx0" brushRef="#br0" timeOffset="34056.3097">16950 11030 320 0,'-3'0'-47'0,"3"-7"50"15,0 0-2-15,0-2 3 16,3 0-1-16,7 0-1 15,0-4-2-15,4 3-8 16,6-2 9-16,2-1 2 16,4 1-3-16,2-1 1 0,5 2 0 15,1 0-1-15,7-1 1 16,-2 1 1-16,5 2 1 16,4 2 0-16,4-2 5 15,6 2 7-15,4 2-6 16,5 1-2-16,7 3 3 0,6 1 1 15,5 0-4-15,5 0-3 16,5 1-2-16,5 6 1 16,2 0-3-16,6 4 1 15,4 0 0-15,0 2-1 16,9 1 0-16,3 1 0 0,3 2 0 16,5 2 0-16,2 1 1 15,7 2-1-15,-2 3 0 16,5-2 0-16,3 1 0 15,2 1 0-15,2 0 0 16,1-3-1-16,1-1-1 0,0 1-2 16,1-2-6-16,1-1 3 15,1-1 1-15,-2 1-1 16,2-3 4-16,1 0 1 16,-1 1-4-16,1-5-7 15,-1 3 9-15,0-5-20 0,0-1-22 16,-1-5 7-16,-1-1-24 15,-5-3-72-15</inkml:trace>
  <inkml:trace contextRef="#ctx0" brushRef="#br0" timeOffset="34141.1204">23327 11283 187 0,'110'-26'7'0,"-13"-5"3"0,-11-1-5 16,-11-4 1-16,-6-1-4 16,-14-8-6-16,-6-3-48 15</inkml:trace>
  <inkml:trace contextRef="#ctx0" brushRef="#br0" timeOffset="35260.6735">23769 10329 140 0,'-61'-43'18'0,"-5"4"-8"16,-7 0-3-16,-5 2 2 15,-8 4 0-15,-4 1-2 16,-11 4-2-16,3 1-1 15,-9 2 2-15,-2 2-2 16,-4 1 0-16,-2 3 2 16,-4 1 3-16,-1 2 1 0,-3 3-2 15,0 1 0-15,-5 1-4 16,1 2-1-16,-6 2 0 16,-4 0 1-16,-6 1 1 15,-1 0-2-15,-8 2-1 16,-3 0 0-16,-3 0 5 15,0 1-5-15,1 1-2 0,0 2 0 16,5 0 1-16,4 0 0 16,1 4-2-16,3 5 1 15,3 0 0-15,3 3 0 16,-1 1 0-16,2 1 0 16,3 2 0-16,-2 0 0 0,5 2 0 15,1 2 0-15,4-1 0 16,2 3 0-16,7-1 0 15,3 4 1-15,4 0-1 16,6-2 0-16,3 4 0 16,6 1 2-16,7 1-2 0,6-1 1 15,4 3 0-15,3-1-1 16,4-3 1-16,9 0-1 16,1 0-1-16,9-2 2 15,5 1-1-15,4-4 0 16,8 1-1-16,2 1 1 15,8-2-2-15,5 4 2 0,2-5 1 16,9 0 1-16,4-1 1 16,5-2 0-16,0 2 1 15,10-2 0-15,7-2 2 16,10 1 9-16,5 0-10 16,12-2-2-16,11-1 1 0,9 0-3 15,12 2 2-15,9-1-2 16,10 1 0-16,7-2 0 15,7 2 0-15,13 0-1 16,4 2 0-16,7 0 2 16,7 1-2-16,5 2 0 15,6 1 0-15,2-1 0 0,0 1 1 16,6-1-1-16,1 1 1 16,1-4-1-16,3 1 0 15,-4-1 0-15,5-6 0 16,2 3 0-16,-2-2 0 0,-2-5 0 15,1-1 3-15,-2 0-5 16,-1-1 4-16,-6-2-4 16,-6-3 4-16,2-1-2 15,-2 0 1-15,-2-1-1 16,-2-9 1-16,-3 2-1 16,1-3 0-16,-6-2 0 0,-2-5 0 15,-2 1 0-15,-9-5 1 16,-5-3-1-16,-8-1 0 15,-5-3 2-15,-7 1 0 16,-6-3 1-16,-8 1 3 16,-2-1-4-16,-3 1-1 0,-4 2 1 15,-7 0-1-15,1 2 0 16,-5 1-1-16,-4 0 1 16,-2 1 0-16,-3 2-1 15,-10-1 0-15,-4-2 5 16,-11 4 7-16,-9-3-2 0,-10 1-4 15,-11 2-3-15,-4-3-3 16,-22 1 0-16,-15 0 0 16,-15 2 0-16,-23-6 0 15,-24-3 0-15,-27-4 0 16,-27-4-2-16,-39 1 4 0,-29-9-2 16,-26-10-69-16</inkml:trace>
  <inkml:trace contextRef="#ctx0" brushRef="#br0" timeOffset="47708.7269">7031 11571 228 0,'5'0'55'16,"2"-6"-45"-16,-1 1-5 15,0-2 6-15,2 1-5 16,2 3-1-16,2 0-1 0,3-1-2 15,4 4-2-15,3-2 2 16,5 2-2-16,4 0 2 16,4 0-2-16,3 0 0 15,7 2 0-15,1 2 1 16,9-1-1-16,2-1 1 16,11-1-2-16,7-1 2 15,6 2-2-15,6 0 2 0,1-2-1 16,4 0 0-16,1 0 1 15,-3 0-1-15,-3 0 7 16,1 0 1-16,-3 0-2 16,-2 0-3-16,-2 0 1 0,1 0 1 15,2 0-2-15,3 0-2 16,0-4 0-16,6 1 1 16,7 1-2-16,0-1 1 15,0 1-1-15,2 2 0 16,3 0 1-16,-3 0-1 15,1 0 0-15,-3 0 0 0,-1 0 1 16,-2 0-1-16,-2 2 1 16,0 0-1-16,0-1 0 15,1 1-1-15,3-2 2 16,-1 0-1-16,1 0 0 16,-1-3 1-16,4-3-1 0,0-3 0 15,-4 2 0-15,3 0 1 16,2 0-1-16,-3-1 1 15,-2 3 1-15,-2 0 1 16,-1 1-1-16,-4 2-1 16,-4 1 0-16,-3-1-1 0,1 0 1 15,-5 0 0-15,1-1-1 16,-2 1 0-16,0-2 0 16,-1 1 2-16,0 0-2 15,-2 1 0-15,1 0 0 16,4-2 0-16,-4 2 0 0,1 0 0 15,-2 1 0-15,-1-3 0 16,-6 3 0-16,-1-3 1 16,-5 2-1-16,-4-2 0 15,-1 3 0-15,0-3 0 16,-4 2 0-16,-3 0 2 0,0-1-2 16,-5-1 0-16,-1 3 1 15,-2-4 0-15,-5-1-1 16,-2-1 0-16,-5 0 0 15,-7-1 1-15,0 3 3 16,-8-2-1-16,-2 2 3 0,0 0-3 16,-4-1-2-16,-3 2 3 15,-2 1-3-15,0-1 1 16,2 3-1-16,-6-3 0 16,3 0 0-16,-1 2-1 15,-1 2 1-15,0-1-2 0,-2-1 4 16,1 2-5-16,1 0 4 15,0 0-4-15,1 11 1 16,4 5 2-16,8 0-3 16,9-4-84-16</inkml:trace>
  <inkml:trace contextRef="#ctx0" brushRef="#br0" timeOffset="50811.0293">17067 11166 211 0,'-8'-17'23'0,"-1"-2"-17"16,-4 1-4-16,-1-1 1 16,-1-1-1-16,5 2-1 15,1 0 0-15,1 6 0 0,6 1-2 16,2 0 2-16,0 2 18 15,0 2-11-15,0 0 1 16,4 0 5-16,-3 2 0 16,6-1-3-16,-6 2-6 15,5 0 4-15,-1-2-3 0,2 1 2 16,1-1 2-16,6 1-1 16,-1-2-3-16,8 0 0 15,2 1-2-15,6-1 0 16,1 0 0-16,10 0 1 15,-3 2-2-15,7-2 0 0,2-1 1 16,3 1 1-16,7 0-2 16,5 0-1-16,5 0-1 15,6 1-1-15,4 3-1 16,2 1 4-16,3-1-3 16,3 0 0-16,1 2 0 0,3 0 1 15,0 1-1-15,-2 0 0 16,-2 0 1-16,-1 0-1 15,-2-3 1-15,-4 3-2 16,-5-2 2-16,-6-3-1 16,-4 2 0-16,-11-1 2 0,-4 1-2 15,-9-2-2-15,-8 3 4 16,-8-2-2-16,-6 2-2 16,-8 2 4-16,-5 0-4 15,1 0 1-15,-4 0-6 16,0 0-1-16,0 2 5 15,0 5 3-15,0 0-1 16,0 5 1-16,0 3 0 0,0 5 1 16,0 1-2-16,1 6 2 15,1 3-2-15,1 4 2 16,-1 3-1-16,0 3 1 16,0-2 1-16,-1 2-1 0,1-3 1 15,-2-1-1-15,0 0 2 16,0-2-2-16,0 1-1 15,0 1 0-15,0 0 1 16,-2 0-1-16,-5-4 0 16,1 0 1-16,-8-2-1 15,0-3 1-15,-7-2-2 0,-5-2 2 16,-4-2-1-16,-6-3 2 16,-8 0-2-16,-7-5 2 15,-7-3 1-15,-4-1-3 16,-8-2 1-16,-7-3 0 15,-6-1-1-15,-7 0 1 0,-5-3-1 16,-5 0 1-16,-5 0 0 16,0 0-2-16,2-3 2 15,6-2 1-15,7 0-2 16,6-2 0-16,7 1 0 16,7-1 0-16,2 2 0 15,8-2 1-15,5-2 0 0,7 2 4 16,6-5-3-16,9-1 3 15,5-5 7-15,8-3 6 16,6-8-1-16,7-7-3 16,0-7 1-16,7-5-3 15,5-7-5-15,7-4-4 0,5-2-1 16,0-1-2-16,3 1 1 16,-2-3-1-16,-4 5 1 15,-1 0-2-15,-2 6 2 16,-2 4-22-16,-2 2-34 0,1-1-85 15</inkml:trace>
  <inkml:trace contextRef="#ctx0" brushRef="#br0" timeOffset="51668.5365">30848 11157 420 0,'21'19'-14'0,"6"-2"15"0,0 6-1 16,3 7 0-16,4 4 0 15,-1 3 0-15,4 3 1 16,2 0-2-16,-2 0 2 16,-3-5 0-16,0 0-1 0,-2-5 0 15,-3-3 1-15,-3-4-1 16,-1-6 1-16,-6-2 0 16,-1-8-2-16,-4-5 2 15,-4-2-3-15,-1-7-24 16,-4-13-59-16,-2-7-103 15</inkml:trace>
  <inkml:trace contextRef="#ctx0" brushRef="#br0" timeOffset="51960.3289">31391 11171 403 0,'0'5'48'0,"0"-3"-43"16,0 5-6-16,-15 4 1 16,-7 1 0-16,-7 5 0 0,-5 2 0 15,-2 2 0-15,-3 5 0 16,-3 0 0-16,3 5 1 16,1 1-2-16,-4 0 1 15,3-2 0-15,0 2 0 16,-3-3 1-16,-1-6-1 0,-3-2 0 15,-3-4 0-15,0-9-15 16,1-8-22-16,5 0-51 16,7-12-76-16</inkml:trace>
  <inkml:trace contextRef="#ctx0" brushRef="#br0" timeOffset="52679.2761">30745 11068 363 0,'15'-6'-19'15,"0"-1"40"-15,0 0-18 0,-6 3 0 16,0 4-1-16,0 0-1 15,0 0-2-15,2 9-28 16,2 4 0-16,2 2-7 16,5 3 5-16,-2 2-9 15,2-2 3-15,0 2 4 16,-6-4-4-16,-3-2 25 0,-4-2 16 16,0-1 15-16,-5-2 1 15,1 0-1-15,-1 0-2 16,0 0-2-16,0-2 5 15,-1 0 8-15,-1 1-12 16,2-1-7-16,-2-1-4 16,0 0 1-16,0 1-3 0,0-2-1 15,0 1 3-15,-3-1 2 16,-1-1-3-16,-3-1 5 16,2 1-6-16,-2 0 10 15,-1 1-6-15,-1-4 1 16,3 5-3-16,-8-2 1 0,2-1-3 15,-2-1 2-15,-1 1-3 16,3 1-1-16,-3-2-1 16,1 0 3-16,1 0-2 15,3-1 0-15,-1-1 0 16,3 2 0-16,2-2 0 0,2 2-1 16,4-2 5-16,0 0 31 15,0 0 14-15,0 0-23 16,4-5-19-16,7-3-5 15,3 1 0-15,6 0-1 16,7 0-1-16,5 0-1 0,9 3 2 16,7 4-4-16,8 0 4 15,10 2-2-15,9 10 0 16,1 6 0-16,14 0 1 16,5 2-2-16,8 3 1 15,1-5-6-15,3 1-15 0,-5-4-18 16,-7-7-48-16,-14-8-94 15</inkml:trace>
  <inkml:trace contextRef="#ctx0" brushRef="#br0" timeOffset="54228.7526">30731 11333 247 0,'0'0'53'0,"-2"0"-21"0,2-2-5 16,-3-6-5-16,-2-1-7 15,-2-4-6-15,0 3-4 16,-1-3-2-16,1-1-1 16,1-1 1-16,2 3-1 15,2-2-1-15,2-1 1 0,4 3 1 16,11 1-3-16,4 1 1 15,8-1 1-15,5 4-1 16,10-1 0-16,6 0 0 16,4 0 0-16,3 0 0 15,0 2-1-15,-5-2 0 0,-4 0 3 16,-9 1 5-16,-3 4 2 16,-7 3-6-16,0 0-3 15,-4 1 1-15,2 12-2 16,0 5 0-16,-1 5 0 15,0 0 0-15,-4 7-2 0,-5 4 1 16,-3 4-1-16,-5 1 0 16,-7 2-1-16,0 3 1 15,-5-2 2-15,-10-5-1 16,-7-1 0-16,-7-7 1 16,-3-3-1-16,-2-4 0 0,-4-7 1 15,0 3-1-15,-3-7 1 16,1 2-1-16,1-8 1 15,-3-2 0-15,7-3 1 16,1 0-2-16,3-7 2 16,4-12 0-16,5-12 0 0,1-6 8 15,-1-14 4-15,4-9-8 16,-1-4 0-16,6-2-3 16,2 2 0-16,6-2 0 15,5 5-1-15,5 6 0 16,19 8 1-16,20 10-1 15,29 14 1-15,27 19-10 0,31 15-9 16,40 34 5-16,37 30 3 16,25 21-5-16,26 16-60 15</inkml:trace>
  <inkml:trace contextRef="#ctx0" brushRef="#br0" timeOffset="69700.2185">26181 11771 404 0,'0'0'35'0,"0"0"-22"0,0 0-3 16,0 0-8-16,0-2-1 15,0 2 0-15,0 0-1 16,0 0-1-16,5 0 1 16,3 7 1-16,-1 2-1 15,5 3 0-15,1 1 0 0,-3 1 0 16,3-2 0-16,0-2 0 15,-1-2 1-15,1-1-1 16,3-3 0-16,2-1 1 16,1 1 0-16,10-2-1 15,1 2 0-15,8-3 0 16,4 2 1-16,2-2 0 0,9 1-1 16,1-2 0-16,5 0 1 15,4 0-2-15,2 0 2 16,1-2-1-16,2-3 0 15,-2-2 1-15,-1-3 0 16,2 2 3-16,-9-7-1 0,2 5 0 16,-1-2-2-16,-7 2 1 15,-1 1-3-15,-5 4 1 16,-5 1 2-16,-4 1-4 16,-7 1 3-16,-5 1-1 15,-7 1 1-15,0 0-1 0,-7 0 0 16,-4 0 1-16,-2 3-1 15,0 0-1-15,-5-1-1 16,0 2-2-16,0-4-12 16,-12 0 2-16,-4 0 11 15,-9-11-1-15,-5 0 3 16,-6-5-1-16,-10 1 2 0,-1 0 0 16,-6-3-1-16,1 2 2 15,-2 2-1-15,4 3 0 16,3 0 1-16,8 4-1 15,10 0 0-15,5 6 0 16,9-1 0-16,6 2 0 0,6 0 0 16,3 0-1-16,0 0-2 15,8 3 4-15,4 1 1 16,10 1 1-16,5 2 0 16,4-1-2-16,4-3 1 0,3 1 2 15,3-3 1-15,1-1 9 16,-1 4 1-16,3-2-4 15,0 3-5-15,0 3-3 16,0-2-1-16,-8 1 0 16,-4 0 0-16,-7 3-1 15,-11-5 1-15,-6 2-1 0,-8 1-2 16,0 4-3-16,-16 4 0 16,-8 3 2-16,-5 3 3 15,-5 3-1-15,-3 0 0 16,3 1 0-16,0 2-1 15,7-4-36-15,3 2-48 0,10-5-53 16</inkml:trace>
  <inkml:trace contextRef="#ctx0" brushRef="#br0" timeOffset="70317.7292">28464 11771 465 0,'7'-4'-13'0,"0"-7"19"15,-6 4 1-15,-1 2-1 16,0 3 0-16,-1 2-5 0,-7 0-2 16,-1 0 0-16,-1 2 1 15,-4 8-3-15,0 7 2 16,0 0 1-16,0 5-1 15,-3 3 1-15,1 1 0 16,4 1 0-16,3 3 0 0,3 3 1 16,6 1-2-16,0 1 2 15,11-1-1-15,9-3-1 16,3-2-1-16,6-7 1 16,0-8 2-16,2-7 0 15,-1-7 0-15,2 0 0 16,-3-9 1-16,2-10 0 0,-9-2-1 15,4-5 3-15,-8-4 3 16,-6 0 2-16,-5-2-2 16,-7 2-6-16,0-4 1 15,-10 5-3-15,-9 0 1 16,-1 4 0-16,-4 4-1 16,-1 3 1-16,4 6 0 0,-1 5-1 15,0 5 1-15,5 2-1 16,-3 0-9-16,5 7-44 15,4 0-73-15,6 0-4 16</inkml:trace>
  <inkml:trace contextRef="#ctx0" brushRef="#br0" timeOffset="70801.5803">28851 11722 324 0,'16'-21'6'0,"-3"-1"6"15,-5 5 11-15,-1 1 3 0,-1 2-4 16,-2 4-9-16,-2 3-5 16,0 4 3-16,-1 3 0 15,-1 0-8-15,0 5-6 16,0 11 3-16,0 5-1 15,0 4 1-15,0 6 0 0,-5 3-2 16,-3 4 4-16,-1-5-4 16,1 1 2-16,1-1 2 15,-3-7-2-15,5-2-2 16,3-5 4-16,0-2-2 16,2-3-2-16,0-6 2 15,11 2-1-15,4 0 4 0,2-2-1 16,7-1 1-16,1 1 0 15,4-1-1-15,0-4 0 16,1 1 2-16,1-4 3 16,-1 0-2-16,1 0 1 15,1-7-2-15,-1-1 0 16,-1-2-1-16,1 2-2 0,-4 0-1 16,-5 2 0-16,0 3-16 15,-5 0-26-15,-5 3-67 16,-9 0 3-16,1 0 16 15</inkml:trace>
  <inkml:trace contextRef="#ctx0" brushRef="#br0" timeOffset="71234.9837">29350 12083 103 0,'-3'5'26'0,"3"1"27"0,-2 0-3 16,0-1-21-1,-1 1-14-15,1-2-5 0,-3 1-4 16,4-2 0-16,-1-1-3 15,2-2-1-15,0 0 12 16,0 0 76-16,11 0-51 16,1-9-35-16,7-2-3 0,2-4 0 15,2-3 0-15,1-4-1 16,-1 1 2-16,0-5-1 16,1 1-1-16,-3-4 4 15,1 2 4-15,-4-2 0 16,0 2-5-16,-2 2 0 15,-1 0-1-15,-3 6 1 16,-5 4 0-16,1 4 2 0,-5 1-5 16,-1 7 1-16,-2 3-1 15,0 0-1-15,0 6-3 16,2 6 3-16,-1 6-1 16,3 3 2-16,-1 2-1 15,3 5 1-15,0 0 0 0,1 4 0 16,3 2-1-16,1-3 1 15,2 6 1-15,-1-1-2 16,1-3 2-16,-4-3-1 16,-8-5-20-16,-1-7-75 0,-5-15-18 15</inkml:trace>
  <inkml:trace contextRef="#ctx0" brushRef="#br0" timeOffset="71937.6568">29436 12003 488 0,'18'0'3'0,"2"-3"-2"16,-3 0-2-16,2 3 1 15,2 0 1-15,8 0-2 16,4 0 2-16,6 0-3 15,4 0 2-15,4 1-1 16,-2-1 0-16,-2 0 1 0,-4-4-1 16,0-4 2-16,-4-2-1 15,-4-1 1-15,-7-1-2 16,0-1 1-16,-6 2 0 16,-4 0 1-16,-3 3-1 15,-4 4 1-15,-3-1-1 16,-2 5 0-16,-2 0-1 15,0 0-5-15,0 7 1 0,0 7 4 16,-2 5 0-16,-2 6 1 16,-1 3-2-16,-1 7 2 15,-1 1 0-15,0 1 0 16,-2 2 0-16,0-1 0 0,-2-1 0 16,2-5 0-16,3-3 0 15,-2-8 0-15,4-5 0 16,-1-8 2-16,3-7-2 15,0-1 5-15,2-7 14 16,-3-11-8-16,-1-7-7 16,-3-7-4-16,1-4 1 0,-2-3 1 15,1-2-2-15,3-2 2 16,2 2-2-16,2 3 1 16,0 3 0-16,11 3-1 15,1 2 1-15,6 3 1 16,3 2-2-16,-1 6 1 0,4 0-1 15,0 7 0-15,3 4-1 16,1 6-1-16,3 2 0 16,-1 7 2-16,1 8-1 15,-5 4 0-15,-4 0 2 16,-5 3-2-16,-9-1 0 0,-6-2 1 16,-2 5-3-16,-17 0 1 15,-10-2-2-15,-14 2-4 16,-13-5-11-16,-17-7-25 15,-12-5-45-15,-6-7-5 16</inkml:trace>
  <inkml:trace contextRef="#ctx0" brushRef="#br0" timeOffset="72821.379">28156 11604 377 0,'1'-13'-9'0,"14"-7"38"0,4 0 12 16,3 2-29-16,5-1-3 15,7 1-6-15,6-2 0 16,8 3-3-16,8-1 0 15,7-1 0-15,10 6 0 0,9-4 1 16,6 6 0-16,7 5 0 16,3 2 0-16,10 4 0 15,3 0 0-15,6 0-1 16,2 4 0-16,3 4 1 16,0 5-1-16,0 1 1 15,-6 0-2-15,-6 4 1 0,-6 4 0 16,-7 1 0-16,-9 2 1 15,-7 7-1-15,-4 2 0 16,-8 5 0-16,-8 2 0 16,-6 4 0-16,-12-2 1 15,-7-3-2-15,-9 0 1 0,-11-5 0 16,-6 1 0-16,-9-4 0 16,-1 0-1-16,-7-2 1 15,-9 1 0-15,-8-1 0 16,-5 1 1-16,-5-3-1 15,-7 1 0-15,-8-4 1 16,-8-2-1-16,-4-2 0 0,-7-3 0 16,-7-2 2-16,-5-2-2 15,-8-1 1-15,1-3-1 16,-9-3 0-16,-3-1 1 16,-1-1-1-16,-5-3 0 15,0-2 1-15,-1 0-1 0,2 0 0 16,0 0 1-16,0 0-1 15,-1-6 1-15,2-1-1 16,-4 0 0-16,2-1 1 16,1-2-1-16,1-4 1 15,2 2 1-15,6-2-2 0,7-1 1 16,2-2 0-16,9 2-1 16,6-5 2-16,10 3-2 15,8-5 1-15,9-1 4 16,7 0 15-16,8-3-6 15,9 2 1-15,6-8 4 0,2 0-6 16,10-8 0-16,2-2-3 16,4-6-3-16,15-4 0 15,15-1-4-15,17-3 0 16,18 0-2-16,21 6-1 16,34 1 0-16,29 8 0 0,39 13 0 15,36 9 0-15,37 16-1 16,36 6 0-16,29 32-15 15,28 17-25-15,26 13-27 16,14 10-109-16</inkml:trace>
  <inkml:trace contextRef="#ctx0" brushRef="#br0" timeOffset="77852.7138">17407 12265 349 0,'-2'0'43'0,"2"0"-28"0,0 0-13 15,-4 0 1-15,1 0 1 16,-4 0-1-16,2-3-2 16,-1 2 0-16,-1-3-2 15,3 1 2-15,1-1-1 16,1 1 0-16,2-3 3 0,0 5 2 15,0-3 0-15,0 0 8 16,3-1-8-16,8 0-1 16,0-1 0-16,3-1 0 15,6 0-1-15,6-2-1 16,6 2-1-16,2 3-1 0,9 1 0 16,6-1-1-16,5 4 1 15,6 0 1-15,3 0-2 16,4 0 1-16,3 0 0 15,3 0 0-15,3 0 1 16,2-2-2-16,2-5 1 16,4 2 1-16,2-2-2 0,7 3 2 15,3 2-1-15,6 2-1 16,0 0 1-16,5 0 1 16,-2 7-2-16,3 4-1 15,0 0-7-15,3-2-8 16,0 5-15-16,6-3 9 0,0 0 1 15,2-1 13-15,-1-2 10 16,3 0 1-16,-4-1-2 16,4 0 2-16,-4 1 1 15,-2-1-3-15,-6 0 0 16,-4 2 0-16,-7-2 0 0,-6-2 0 16,-8-1 0-16,-7-2 1 15,-12-1-1-15,-4-1 2 16,-9 0 2-16,-9 0-3 15,-11 0 1-15,-3 0-2 16,-7-1 0-16,-4-3 2 16,-6-1 7-16,-5 0 13 0,-1-1-2 15,-3 1-1-15,0 3-7 16,-3-2-2-16,0-1 0 16,0 3-5-16,0 1-1 15,0-1 0-15,0 2-3 0,0-2-1 16,0 2 1-16,0 0-2 15,-5 0 0-15,0 0 1 16,-2 4-1-16,-2 6 0 16,0-1 0-16,0-2-70 15,7-7-94-15</inkml:trace>
  <inkml:trace contextRef="#ctx0" brushRef="#br0" timeOffset="101025.4088">10326 12860 363 0,'0'-3'14'0,"2"-3"-3"0,-2 3 7 16,0 3-2-16,0-2-9 15,0 2-5-15,-7-1-1 16,-3 1-1-16,-9-2 1 16,-3 0 0-16,-5 0-1 15,-8-2 2-15,-6 1-2 0,-10-1 1 16,-6 1-1-16,-4 1 1 16,-10 0 0-16,-2 2-1 15,-10 0 2-15,-3 0 2 16,-5 0-1-16,-8 4-1 15,-7-1-1-15,-7 2 0 16,-6 1 0-16,-3-4 1 0,-2 0-1 16,-3 0-1-16,-4-2 0 15,4 0 0-15,-3 0 1 16,0 0-1-16,-2 0 0 16,-2 1 1-16,2 4-1 15,3 2 0-15,3 2 1 0,7 4-1 16,9-3 0-16,3 1 0 15,10 0 0-15,6 0 0 16,3-4 1-16,9-2-1 16,7-1 0-16,9-4 2 15,11 0-4-15,10 0 4 0,12 0-2 16,9-6 0-16,6 0 0 16,6-2 2-16,4-1 17 15,2 0 12-15,-2 1-9 16,-2-2-8-16,4 0-1 15,-2 1-8-15,-1 0-3 0,0-1 0 16,-1 0-1-16,-1-2-1 16,2-4 1-16,-1-2-1 15,2-4 0-15,3-1 2 16,2-5-4-16,0-4 0 16,0-6-1-16,7-5 1 0,6-3-4 15,2 0-2-15,-3-3 7 16,3 3 2-16,-3 7-1 15,-2 3 2-15,-3 7 2 16,-1 4 0-16,0 8 0 16,-1 1-1-16,2 0-1 0,4 1 1 15,3 3-4-15,11-1 2 16,8-1-1-16,13 3-2 16,11 2 0-16,18-1-1 15,7 6 2-15,11 2 0 16,6 1-2-16,7 1 3 15,1 0 0-15,1 1-1 0,2 3 1 16,3-1 0-16,-3 3 0 16,-1-3 1-16,3-1-2 15,1-2 1-15,3 0 0 16,3 2 0-16,6-2-1 0,4 2 1 16,3-2 0-16,4 3-3 15,3 3 2-15,-3-5 1 16,-3 3-1-16,-2 0 1 15,-12-1-1-15,-10-1-1 16,-14-2 2-16,-10 0 0 16,-15 0 0-16,-16 0 0 15,-13-2 0-15,-13 1 0 0,-7-3 0 16,-11 4 0-16,-5 0 0 16,0 0-3-16,-5 0-3 15,0 7 0-15,0 5 3 16,0 3 1-16,-7 3 2 0,0 5-1 15,2 3 1-15,2 5 0 16,1 3 0-16,2 3-2 16,0 4 2-16,7 0-2 15,5 2-1-15,3-3 1 16,2-3 0-16,-2-7 1 0,-1-5 1 16,-4-5-1-16,-3-6-1 15,-4-5 2-15,-3 0-6 16,0-4-4-16,0 3 5 15,-8-2 4-15,-6 2 1 16,-5 0 0-16,-2 3 0 0,-8 2 1 16,-9-4-2-16,-7 3 2 15,-15 1 0-15,-20-4-1 16,-22-1 2-16,-30-4-2 16,-22-4-11-16,-24-21-114 15</inkml:trace>
  <inkml:trace contextRef="#ctx0" brushRef="#br0" timeOffset="121069.2029">7328 13554 335 0,'0'-2'28'0,"7"-5"-34"16,-4 0 13-16,2-2 4 16,0 4 0-16,0-1-8 15,0-1-1-15,0 4 3 0,2-3 1 16,3 1-3-16,1 1-1 15,2-1 0-15,2 1-1 16,5 3 0-16,1 1 0 16,5 0-1-16,1 0 1 15,5 0 0-15,0 0-2 0,4 0 2 16,1 5-1-16,4 0 4 16,1 2 0-16,6-3-1 15,-2 1 2-15,4 1-1 16,5 1-4-16,-2-2 6 15,2 1-2-15,1-3 0 16,4-1 3-16,-3 0-2 0,6 1 0 16,-4-1 0-16,1-2 1 15,1 2-1-15,0 1 0 16,-3-3-2-16,-2 0-1 16,3 1-1-16,1-1-1 15,1 0 3-15,0 0-3 0,2 0 0 16,5 0 2-16,1-1-2 15,2-2 2-15,4 3-2 16,1 0 1-16,1 0-1 16,4 0 2-16,0 5-2 15,3 2 1-15,1 0-1 0,1 3 0 16,-1-3 2-16,0 1-1 16,0-1-2-16,-2 1 2 15,1-5-1-15,0 4 0 16,1-3 1-16,-1-2-2 15,3 1 1-15,0-3 1 16,1 0-2-16,-3 0 1 0,1 0 2 16,0 0-3-16,1 0 2 15,-4-3-2-15,-1-3 1 16,-2-1 1-16,-4 0 0 16,-1-2 1-16,-5 0 2 0,-3-1-2 15,1-3 1-15,-5 4-1 16,1 0-1-16,2 0 2 15,-1-1-1-15,1 4-2 16,3-1 0-16,-2 2 1 16,-3 0-1-16,2 0-1 15,-1-5 1-15,-6 3 1 0,-5 0-1 16,-3-3 1-16,-5 4-1 16,-3-4 1-16,-3 0-2 15,-4 3 2-15,-4-1 0 16,-1-1-1-16,-6 1 0 15,-4 1 2-15,-3 0-2 0,-1-3 1 16,-5 2 1-16,-2 1-2 16,0-4 4-16,-3-1-3 15,-3 0-1-15,1 1 1 16,-4-4-1-16,1 0 1 16,0-2-1-16,-2-1 0 0,0-1 1 15,0-4-1-15,0 0 0 16,0-2 1-16,0-2-1 15,-4-2-1-15,1 3 3 16,0-3-3-16,-1 3 0 16,1-1 2-16,-3 0-1 0,2 4 0 15,0 0 1-15,1 3-2 16,-1 0 1-16,1 2 1 16,-1 4-2-16,1 2 2 15,0 2-1-15,-5 4 0 16,-1-2-1-16,0 3 1 0,-6-1 0 15,-4 1-1-15,-8 2 1 16,-5-1 0-16,-6-1 0 16,-9 1 1-16,-7 0-2 15,-5 1 2-15,-11-2-2 16,-3 1 2-16,-7 0-1 0,-4 1-1 16,-2-1 2-16,-7 2-1 15,0 1 0-15,-5-1 0 16,-1 0 0-16,-3 2-1 15,-4 0 2-15,-3 0-2 16,-3 0 1-16,-5 0 1 0,3-2-2 16,-8 1 2-16,1-1-1 15,-3-2-1-15,-5 1 2 16,-1 1-1-16,-1-2 0 16,-5 2 0-16,-1 2-1 15,1 0 1-15,-2 2 1 16,-2 6-2-16,1 0 2 0,1 3-1 15,3 0 0-15,-1 1 0 16,5 3 0-16,2-3-1 16,-3 4 2-16,7-3-2 15,-1 1-4-15,1 0-3 16,2 2 1-16,3-3-2 0,3-1 3 16,6-1 1-16,1-2 4 15,8 1 1-15,7 1-1 16,5 0 1-16,7 2 0 15,7-1 0-15,5 2 0 16,8-1 0-16,7 0 0 0,1-1 1 16,3-4-2-16,6 0 1 15,0-1 1-15,0-1-2 16,6-2 2-16,4 2-2 16,2-1 1-16,7 1 1 15,5 1-4-15,3 2-7 0,3 5 8 16,2 2 2-16,-1 6-1 15,1 3 2-15,4 7-1 16,0 1 0-16,3 4 0 16,5 0 1-16,2-2-1 15,4-1 0-15,12-2 0 16,5-3-3-16,11-3 2 0,10 3 0 16,11-2 0-16,18-1 1 15,19-1-1-15,23-1 3 16,31-3-2-16,35-5 0 15,40-3-8-15,47-8-60 16,35-5-96-16</inkml:trace>
  <inkml:trace contextRef="#ctx0" brushRef="#br0" timeOffset="122232.6522">12820 12750 257 0,'0'-2'83'0,"0"-3"-63"15,4-1-17-15,0 2-1 0,-2 4 6 16,2-1-5-16,-3 1-2 15,1 0 0-15,2 0-1 16,2 0 1-16,1 1-2 16,7 9 1-16,1-2 1 0,2 1 0 15,3-2 4-15,3 3 9 16,4-5 5-16,1-4 0 16,5-1-3-16,6-1-4 15,6-14-6-15,8-1-3 16,10-8 0-16,3-5-2 15,11-3 0-15,7-6-1 0,11 1 1 16,9 3-3-16,3 0-54 16,2 2-60-16,0 5-10 15</inkml:trace>
  <inkml:trace contextRef="#ctx0" brushRef="#br0" timeOffset="122685.2178">15411 12600 392 0,'7'-9'19'0,"-2"-3"-19"16,0 2 2-16,-3 5 9 0,0 0-4 15,-1 3-4-15,-1 2 1 16,0 0-4-16,0 0 1 15,0 0-2-15,2 0 0 16,3 0 2-16,3 5-2 16,6 2 0-16,4 1 2 0,5-1-1 15,8-2 1-15,5-1 0 16,5-4-1-16,5 0 4 16,10-14 4-16,11-4 1 15,9-2-2-15,13-5-4 16,13 2-3-16,15 1 1 0,14 5-1 15,11-1-100 1</inkml:trace>
  <inkml:trace contextRef="#ctx0" brushRef="#br0" timeOffset="126719.9826">16745 13401 358 0,'-2'0'28'0,"-2"0"5"16,2-5-30-16,2-1 13 15,-2 2-2-15,2 1-4 16,0 0-7-16,0 0 2 16,2 0-3-16,6 1-1 0,0 2-2 15,9 0 0-15,2 0 1 16,6 0 1-16,4 0-2 15,5 0 2-15,5 0-1 16,9 4-1-16,4-3 3 16,3 1-2-16,8-2 0 15,7 0 0-15,5 0 0 0,5 0 1 16,5 0-1-16,3 0-1 16,7-3 2-16,7-1 1 15,5 0-4-15,5-5 1 16,6 4-1-16,4 1 1 15,2-6 1-15,0 4 0 0,0-2 0 16,2 1-1-16,-2 2 1 16,1-3-1-16,4 3 1 15,6 1 0-15,2 4 1 16,7 0-2-16,4 0 1 16,4 4 0-16,6 4 1 15,6 2-2-15,1 1 2 0,-3 1-1 16,-2-2-1-16,-4 0 2 15,-9-3-1-15,-7-4 0 16,-7 1 0-16,-6-3 0 16,-4-1 0-16,-3 0 1 15,-1 0-2-15,-2 0 0 0,-1 0 2 16,-5 0-2-16,-1 2 2 16,-4-1-1-16,-10 3 0 15,-7-2 1-15,-8 2-1 16,-13-2 2-16,-9 2-1 15,-12-3 0-15,-7 4-1 16,-8 1 2-16,-10 1-2 0,-3 4-2 16,-6-7-46-16,-4-4-140 15</inkml:trace>
  <inkml:trace contextRef="#ctx0" brushRef="#br0" timeOffset="136904.3071">7207 14418 129 0,'0'1'297'16,"-5"-1"-294"-16,-4 0-6 0,-4 0 4 16,-4 0 1-16,-1 0-2 15,-4 0 0-15,1-1 0 16,-4-1 0-16,-1-1 1 15,-1-3-2-15,-3-3 1 16,-1 2 1-16,-3-8-1 0,4 5 0 16,-1-5 1-16,2 3-2 15,6-2 2-15,7 2 0 16,5 0-1-16,5 0 5 16,6-2 8-16,0 0 10 15,15-3-4-15,4 2-15 16,8-3-3-16,7-2 3 0,8 2-1 15,3-2-2-15,5 1 1 16,8-1-2-16,0 2 1 16,3 1 1-16,2-1 0 15,1 2-1-15,1 0 1 16,-1 5-2-16,2 0 0 16,2 2 1-16,0 4-1 0,1-1 1 15,-4 3-1-15,-2 3-1 16,0 0 2-16,-6 0-2 15,4 2 2-15,-3 7-1 16,-3 1-1-16,2 3 1 16,3 3 0-16,-4 2-1 0,-4-1 1 15,-2 1 1-15,-3 0-3 16,-5-2 4-16,-8 4-3 16,-3-2 1-16,-6 2 0 15,-3-1-2-15,-6 4 1 0,-1 0 1 16,-5 4-2-16,-3 0 2 15,-2 5 0-15,-5 1-1 16,0-2 1-16,-8 3-1 16,-6 6 0-16,-6-3 0 15,-4 4-3-15,-7 2 1 0,-3 1 3 16,-5 3-4-16,-8-1 4 16,1-3-2-16,-5-4-3 15,-2-7 2-15,-1-3 2 16,-5-6-1-16,1-5 3 15,1-4-1-15,-1 0-1 16,-1-1 3-16,4-3-2 16,-5-1-1-16,1-2 3 0,-4 4-3 15,0-4 1-15,1-1 1 16,-6-3-2-16,2-1 2 16,0-2-1-16,-2 0-1 15,0-5 2-15,1-4 0 16,6-4-2-16,4 3 3 0,3-5-2 15,5 1 0-15,8-2 1 16,3-2 0-16,4-1 2 16,5-3 5-16,2-3-2 15,2-1 4-15,5-5 0 16,4 2-1-16,1-5 1 0,9 3 6 16,0 0-1-16,6-1-5 15,0 0-2-15,9-2-3 16,9 0-2-16,4-5-4 15,10-5 2-15,8-3-1 16,6-5-1-16,10 1 2 0,8-3-1 16,12 2 0-16,11 2-1 15,16 6 2-15,25 10-7 16,24 9-3-16,32 16-14 16,36 9-13-16,38 20-35 15,34 8-131-15</inkml:trace>
  <inkml:trace contextRef="#ctx0" brushRef="#br0" timeOffset="140389.0387">16904 14433 379 0,'-7'0'-4'15,"6"-8"8"-15,-1 1-2 16,-4-3 7-16,4 0 3 16,-2 1-5-16,3-2 8 0,1-1-1 15,-2-1-4-15,2 3-3 16,0-1-2-16,0 0-1 16,0 3-1-16,0-4-3 15,3 2 2-15,9-3-2 16,0-1 2-16,4 0 0 0,5-2 1 15,10-2-1-15,1 0-1 16,6 0 1-16,4 1 1 16,6-1-4-16,4 2 2 15,2 0-1-15,4 3-1 16,1 2 2-16,4 1-2 16,0 0 1-16,-6 0 0 0,-2 3 0 15,-9-4 0-15,-4-1 1 16,-6-1 2-16,-5-3 1 15,1 2-2-15,-3-2 0 16,1-1-1-16,1 7 0 16,1-4-2-16,5 5 1 0,2 0 0 15,0 5-1-15,4 2 1 16,2 2 0-16,1 0 0 16,2 0-2-16,-1 2 2 15,-3 0 0-15,-3 2 0 16,1-2 0-16,-3-1 0 0,2-1 0 15,0 0 2-15,-2 0-4 16,5 0 4-16,3 0-2 16,3 0-2-16,-1 0 4 15,9 0-4-15,3 0 2 16,1 2 0-16,6 3 0 16,0 2-1-16,7 2 1 0,-4 2 0 15,-1 2-1-15,-1 1 2 16,-5 0-2-16,-1-2 1 15,-2 3 0-15,-6-6 0 16,-6-2 1-16,-3-2-2 0,-7-3 2 16,-3-2-1-16,-4 0 0 15,-3 0 0-15,-2 0 0 16,-4 0 0-16,2 0 0 16,-2 0 0-16,2 0-1 15,1 7 1-15,-3 4 0 16,3 3 0-16,0 0-1 0,-3 2 0 15,-1 0 0-15,-4 2 1 16,-2 2-1-16,-4 2 0 16,2-1 1-16,-4 5-1 15,-1 3 0-15,0 3 1 16,2 2 0-16,-6 3 0 0,2-2 0 16,-5 0 0-16,-2 1-1 15,0-4 0-15,-7-2 0 16,-9-3 0-16,-6-2 1 15,-5-3 0-15,-5-6 1 16,-6-2 0-16,-4-4-1 0,-5-5 1 16,-9 0 0-16,-5-4-1 15,-6-1 0-15,-9 0 1 16,-4 3 0-16,-6-2-1 16,-6 2 0-16,-1 3 0 15,-6 2 0-15,-4 2 0 16,-4 3 1-16,-3 2-2 0,-2 3 2 15,-9 5-2-15,-3 3 2 16,0 5-1-16,-3 1-1 16,1 4 1-16,3 3 0 15,2 0 0-15,6-5 0 0,8 0-4 16,9-4 0-16,5-6-1 16,11-6 3-16,4-8 0 15,6-6 1-15,10-4 0 16,4 0 2-16,6-6-1 15,4-7-1-15,6-2 2 0,4-3 0 16,4-2-1-16,4-1 2 16,4 0 3-16,5-1 3 15,3-3 3-15,0-2 4 16,2-3 3-16,3-8-2 16,1 0-2-16,0-11-4 15,5-1 0-15,4-5-4 0,3-1 4 16,0-4-5-16,7-2 0 15,11-4-2-15,8-4-2 16,4-5-1-16,13-7 1 16,9 0-2-16,13 4 1 15,14 2-3-15,25 20-16 0,27 24 7 16,43 30-19-16,47 23-60 16,54 36-208-16</inkml:trace>
  <inkml:trace contextRef="#ctx0" brushRef="#br0" timeOffset="146606.2933">7063 15777 476 0,'-1'0'34'0,"1"0"-31"15,0-5-3-15,0 1 1 0,0 2 0 16,0-2-2-16,0 1 2 16,0-2-1-16,0 0 0 15,9-1-4-15,3 2-3 16,7-3-5-16,3 4 2 15,5-1 4-15,9 1 3 0,6-1 3 16,3 4 0-16,7-2-1 16,6 2 1-16,6 0 0 15,6 0 1-15,8 0-1 16,4 0-1-16,6 0 2 16,5 0-1-16,6 0-1 15,9 0 3-15,-1-2-2 0,8 2-1 16,4-5 2-16,1 1-1 15,1-2 0-15,-1 0 3 16,-7 0-3-16,2 0 4 16,-7-3 1-16,-1 1-3 15,0 1 0-15,2 0-2 16,6 2 2-16,4-3-2 0,4 5 0 16,3-2 0-16,1-2 1 15,6 1-1-15,-4-1 0 16,5 3 2-16,-5-1-4 15,0 2 4-15,-2 1-2 0,-3 0-2 16,-3 2 4-16,-5-2-2 16,-2 2 0-16,-3-2 4 15,-3 0-4-15,1-1 1 16,-1 1 0-16,3-1 0 16,2 1-1-16,2-2 1 0,1 3-1 15,-2-3 0-15,-2 0 1 16,-1-1-1-16,-9-2 1 15,-3-2-2-15,-6 2 0 16,-6-2 2-16,-9 0-1 16,-4 0 0-16,-6 4 1 0,-1-2-2 15,-6 1 1-15,-4 3 1 16,3-3-1-16,-6 1-1 16,0-2 2-16,-5-4-1 15,0 1 0-15,-4-3 0 16,-3-1 0-16,-3-4 0 15,-7 0 0-15,-3-2 0 0,-5-1 2 16,-7-3 1-16,-2 0 3 16,-1-3-2-16,-4-4-3 15,0-2 1-15,-1-7 0 16,-1-2-2-16,4-3 1 16,-4-5-1-16,1-2-1 0,1-1 2 15,0-2 1-15,-1 0-4 16,0 3 4-16,-1 2-4 15,0 3 2-15,1 8 0 16,1 5 0-16,-3 6 0 16,-1 3 2-16,1 7-4 15,-1 2 2-15,-5 4 0 0,2 1 0 16,-3 4 2-16,0 0-2 16,-13-1-2-16,-11 1 4 15,-4 0-4-15,-12-2 2 16,-12 2 2-16,-9 2-4 15,-12 1 2-15,-10 1 2 0,-12-1-2 16,-6 3 0-16,-10 1 0 16,-7 0 0-16,-6 0 0 15,-4 6 0-15,0 5 0 16,-4 3 0-16,-1 2 0 16,0 2 0-16,2 0 0 0,0-2-10 15,2 0 5-15,-1-5 0 16,-1 1 1-16,2-3 5 15,-4 0-1-15,0-2-2 16,-1 0 3-16,1 2-1 16,-2 3 0-16,-1-4 1 0,0 5-2 15,2-2 2-15,0 1-2 16,-2-2 1-16,2 2 1 16,0 0-1-16,0-2-1 15,2 3 1-15,-3-2 1 16,0 6-1-16,2-2 0 0,1 3-1 15,0 3 1-15,5-4 1 16,1 1-1-16,4 0-1 16,0-2 2-16,5 0-2 15,-3-1 2-15,2-1-1 16,1-2 0-16,0-1 0 0,4-2 0 16,2 0-1-16,1-4 2 15,4-4-1-15,3 2-1 16,10-3 2-16,1 0-1 15,9 0 0-15,3 0 1 16,10-3-2-16,8-1 1 16,8 0 0-16,7-2 0 0,11 3 0 15,7 1 1-15,8 2-2 16,4 0 1-16,2 0 0 16,2 0-1-16,-3 4 1 15,1 7 0-15,-2 1 0 16,0 4 0-16,1 4-2 0,1 1 0 15,2 8 1-15,-1 1-2 16,2 7 3-16,-3 1 1 16,1 6-3-16,2 3 3 15,-3 1-1-15,3-1 0 16,-1-1 0-16,1-2 0 0,3-1 1 16,3-4-1-16,3-7 0 15,1-3 0-15,2-4 2 16,0-4-4-16,0-2 4 15,3-5-2-15,5 2-2 0,4-2 2 16,3-2 2-16,4 1-4 16,5 1 2-16,6-5 2 15,4 2-2-15,4-4 2 16,9 2-2-16,1-4 0 16,10-1 1-16,4-1-1 15,6 1 0-15,14-4 1 0,9 2-1 16,18-2 0-16,16 0 1 15,16 0-2-15,21 0 0 16,21 0-2-16,24 0-1 16,12 4-8-16,18 4-24 15,14-1-29-15,14-5-123 0</inkml:trace>
  <inkml:trace contextRef="#ctx0" brushRef="#br0" timeOffset="155930.4122">17186 14979 178 0,'9'0'80'15,"4"0"-70"-15,1-2-8 16,-6 2 1-16,0 0 7 16,-1 0 11-16,-3 0-10 15,-2 0-5-15,-1 0-2 0,-1-1-4 16,0 1 0-16,0 0 2 15,0 0-3-15,0 0 2 16,0 0-3-16,0 0-4 16,0 0 4-16,0 0-2 15,0 0 2-15,0 0 2 0,0 0 0 16,0-2 2-16,0 2 0 16,2 0 24-16,5-2-4 15,3 0-6-15,2 1-5 16,4 1-2-16,5 0-3 15,5 0-2-15,2 0 6 0,5 0-2 16,4 0-4 0,3 0 3-16,1 0 8 0,2 1 0 15,2-6 0-15,6-2-6 16,-3-3-4-16,6 4-1 16,4-5 0-16,1 2 1 15,4 2 0-15,3 2-3 16,4-3 3-16,4 4 1 0,3 1-5 15,4 0 2-15,1-1-1 16,6 2-1-16,2-3 1 16,3 1-1-16,1 1 0 15,6-1 1-15,0 4 2 16,-2 0-2-16,6 0 2 0,-4 0 1 16,1 4-2-16,0 1 6 15,1 3-5-15,-4-5 0 16,-2 2-3-16,1-3 0 15,2-2-1-15,-2 0 0 16,-1 0 0-16,4 0 0 0,-2 1 0 16,1-1 1-16,0 0 0 15,-1 0-2-15,2 0 2 16,-2 0 2-16,-1 0-5 16,2-1 2-16,-3-1 0 15,0 1 0-15,-7-5 0 0,1 1 0 16,-3-2-1-16,-6 0 2 15,-3-4-2-15,0 0 1 16,-6 0 0-16,-1-3-3 16,-2 2 0-16,-3-3-1 15,1 3 1-15,-3 3 2 16,1 0-1-16,-1 6-1 0,3-1 0 16,-3 3 2-16,3-1 1 15,0-2 1-15,-3 0-2 16,-1-1 2-16,-2 0-1 15,-2-2 0-15,1-1 1 0,-4 1-1 16,-3 4-1-16,1-2 1 16,-4 3-1-16,-2 1-1 15,0 1 2-15,-4 0-2 16,-2 1 1-16,-6 8 0 16,-2-1 1-16,-4 6-1 15,-1-3 0-15,0 7-4 0,-2-1 0 16,-1 5-3-16,1 1-2 15,2 4 8-15,3 6 0 16,-1 4-1-16,3 4 4 16,-2 5-2-16,3 6 2 15,1 1 1-15,-2 7-3 0,3-3 2 16,-6-1-1-16,-1-4-1 16,-4-4 2-16,-3-6 0 15,-7-7-2-15,-9-6 1 16,-4-4 1-16,-3-6-2 15,-5-3 0-15,-11-3 0 16,-7-2 0-16,-6-3 1 0,-5 0 0 16,-4-1 0-16,-7-2 0 15,-3 0 0-15,-6 1 1 16,-7 1-1-16,-4 2-1 16,-6 4 2-16,-10 1-1 0,-9 4-1 15,-7 5 2-15,-8 4-1 16,-5 3 0-16,-11 7-1 15,-4 6 2-15,-5 0-1 16,-5 1 1-16,-1-1-2 16,-1-7 2-16,-1-10 0 0,-2-7-2 15,4-13 2-15,-3-6 0 16,1 0-2-16,2-4 2 16,-4 2-2-16,-4-2 0 15,1 4 3-15,-3 2-3 16,-7 8 1-16,-3 1 0 15,-4 1 0-15,-2-2 0 0,-1-3-1 16,0-5-19-16,1-2 5 16,6-9-8-16,11-6 4 15,2-3 12-15,9-1 6 16,10 3 1-16,2 1 2 16,5 7 1-16,0-1 0 0,5 4 0 15,0 0-2-15,5 4 1 16,-3-1-1-16,2 2-1 15,4-2 1-15,-2-1 0 16,3-1-1-16,3-3 2 16,5-1 0-16,7-2 2 0,3 0 2 15,10-1-1-15,9 2-1 16,3-1 1-16,9 0-3 16,5 2-1-16,6 0 1 15,4 2-2-15,3-2 4 16,1 3 3-16,8-3-4 0,-2 1 3 15,5-1-3-15,2-3-1 16,2-2 15-16,5-6 1 16,2-5 2-16,4-8-2 15,2-14 0-15,2-14-9 16,1-17-6-16,2-12-3 0,-1-11 0 16,-2-9 1-16,-7-2-3 15,-6-1 3-15,-13-8-1 16,-6-4-5-16,-2-14-49 15,12-19-177-15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9:27:50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13647 6102 411 0,'3'-13'7'0,"7"1"-6"0,-3 1 4 15,0 0 7-15,0 2-3 16,-2 1 1-16,-1 1-5 16,2 1-3-16,-5 2-1 15,3 1 0-15,-3 3-1 16,3 0 0-16,-2 0 1 0,1 2-2 16,-1 5 1-16,1 2 0 15,-1 1 0-15,1 1 0 16,-3-2 0-16,0 0 0 15,0 0 0-15,-5 2 0 16,-2 1 0-16,-1 1 0 0,-7 3 0 16,-1-2 0-16,-6 2 1 15,-1 0-2-15,-3-2 2 16,-1 3 0-16,-7-3-1 16,-7 0 2-16,-1-2-1 15,-11 0-2-15,-4-2 3 16,-10 0-2-16,-6 0 1 0,-8-2 0 15,-2-1-3-15,-1 1 3 16,-2-5 1-16,-2-3-3 16,2 0 1-16,2 0 1 15,1 0-1-15,0-5 3 16,6-2-2-16,1 0 0 0,1 0 2 16,7 1-1-16,3-1 0 15,10 3-1-15,4 1-1 16,12 1 1-16,10 0 0 15,7 2-2-15,12-1 2 16,3 1-1-16,7 0-1 0,0 0-4 16,16 1 4-16,11 6 2 15,12 4 0-15,17 0-8 16,10-1-60-16,10 0-68 16,6-5-106-16</inkml:trace>
  <inkml:trace contextRef="#ctx0" brushRef="#br0" timeOffset="418.7984">14207 6438 385 0,'13'0'-11'0,"-6"-6"36"16,-7-3-8-16,-4 3 7 15,-12 1-16-15,-7 0-3 16,-9 0-2-16,-10 3-2 16,-6 2 0-16,-10 0 0 0,-4 0 0 15,-11 2 1-15,-5 3-2 16,-4 0 0-16,-7 0 1 15,-7-4-1-15,-4-1 0 16,-5 0 1-16,-4 0-1 16,-6-6 1-16,-3 0-1 15,-5-2 0-15,0 1 1 16,-3 0-1-16,4 1-1 0,1 1 2 16,12 2-1-16,14 3 0 15,14 0 0-15,22 1 0 16,21 12-1-16,30 3-41 15,20-4-51-15,38-8-156 0</inkml:trace>
  <inkml:trace contextRef="#ctx0" brushRef="#br0" timeOffset="12687.2703">5821 8372 405 0,'2'-10'3'0,"1"-1"0"16,-1 0-2-16,0 4 7 0,0 0 1 15,-1 5-6-15,-1 0-1 16,0 1 1-16,0 1-3 15,0 0 0-15,0 0-1 16,2 0-3-16,4 5 4 16,3 2-1-16,3 2 2 15,10 2 0-15,5 0-1 0,7-1-1 16,5 1 6-16,10 0-4 16,7-1 2-16,5-2 0 15,5-1 0-15,4-1 1 16,3 0 2-16,3 0-4 15,-2-3 1-15,-2 1-1 16,-2-3 0-16,-7 3 0 0,-6-2-2 16,-4-1-1-16,-11 3 4 15,-6-3-3-15,-9 3 0 16,-7 0 1-16,-9 1-4 16,-8 0 0-16,-3 1-12 0,-9-1 7 15,-9-1 3-15,-9 0 0 16,-9-3-5-16,-5 1-14 15,-13-2-16-15,-7 0-37 16,-7 0 11-16,-10 0-87 16</inkml:trace>
  <inkml:trace contextRef="#ctx0" brushRef="#br0" timeOffset="12954.9689">5870 8477 226 0,'-32'0'91'16,"10"0"-81"-16,5 0 26 0,7 0 12 15,6 0-13-15,3 0-17 16,1 0-10-16,0 0 1 16,0 0-6-16,7 0-5 15,13 6 6-15,7 1 0 16,10 2 2-16,11 0 1 16,13-2-4-16,10 0 1 0,9 0 2 15,10 1-2-15,3-1 2 16,4 0-3-16,3-2-3 15,-7 4 0-15,-6-2 1 16,-11-5-13-16,-15-2-95 16,-23-21-303-16</inkml:trace>
  <inkml:trace contextRef="#ctx0" brushRef="#br0" timeOffset="21544.2279">7710 9551 281 0,'27'-5'-24'0,"3"-6"31"16,4 1 6-16,-1 3 10 16,5 2-7-16,0-1-13 15,3 0 1-15,2 1-3 0,7 2 0 16,2-1-1-16,6 1 0 16,6-1 2-16,10 0-2 15,2 2 0-15,2 1 1 16,7 1-1-16,3 0 0 15,2 0 0-15,5 0 0 16,3 0 0-16,6 0-1 0,4 0 2 16,6 0-1-16,4 0 0 15,4 0 0-15,2 0 2 16,4 1-2-16,1 1 0 16,4 0 0-16,-1 0 0 15,2-2 0-15,2 1 0 0,-1-1 0 16,1 3 0-16,-3-3 0 15,0 0 0-15,2 0 0 16,-5 0 0-16,-1 0 0 16,2 0 0-16,-4 0 1 15,-1 0-1-15,-1 0 1 16,1 0 7-16,-2 2-4 0,0-1 1 16,3 0 2-16,-3 2 0 15,0-2-2-15,-2 1-1 16,0-2-1-16,-2 0 0 15,1 2-2-15,-3 0 4 16,1 1-4-16,-3-1 0 0,3 1 1 16,-1 3 1-16,-1-1 0 15,2 1 0-15,1 2 1 16,2-1 4-16,-3 4-7 16,5 0 1-16,0-1-1 15,2 3 0-15,-6-2 0 0,2 1-1 16,-6-2-1-16,-3-2 1 15,-4-1 0-15,-7 0 1 16,-2 1-2-16,-8-5 1 16,-1 4 0-16,-6-2 1 15,0-1-3-15,-9 1 1 16,-3 1-1-16,-7-1 2 0,-9 1-1 16,-12-3-3-16,-7 3-4 15,-11-3-7-15,-13-1-12 16,-10 0-15-16,-4-2-31 15,-13 0-24-15,-16-2-31 0</inkml:trace>
  <inkml:trace contextRef="#ctx0" brushRef="#br0" timeOffset="22289.937">8484 9633 198 0,'13'4'31'0,"7"-2"-29"0,6-1 1 16,12 3 1-16,7-2 8 15,7 0-6-15,13 0-1 16,6-1-2-16,10 1 1 16,11 0-2-16,5 0 0 15,8-1-1-15,7 3-1 16,5-1 0-16,5-1 1 0,9 0-1 15,3 0 1-15,7-1-1 16,6 2 1-16,11-2 1 16,5 1 1-16,8 2-1 15,9 1-1-15,7 0 2 16,8 1 3-16,2 1-2 0,5 3-1 16,5 1 0-16,2 0 1 15,1 2 1-15,2-1-2 16,2 2 0-16,0 0 2 15,-4 3-4-15,2-3 0 16,-2-2-1-16,-6 2-1 0,0-1 2 16,-4-2-1-16,-3 0 0 15,-7-3 1-15,-12-1 0 16,-8-1-2-16,-14-1 0 16,-19-1 2-16,-17-3-1 15,-19 3 1-15,-21 2-2 16,-15-5-4-16,-20-1-15 0,-16-11-78 15</inkml:trace>
  <inkml:trace contextRef="#ctx0" brushRef="#br0" timeOffset="48148.2349">9123 10939 178 0,'-16'-20'7'16,"7"3"1"-16,0-1 12 0,6 3 5 15,-1 4-12-15,4 2 4 16,0-1-2-16,0 3 4 16,0 4-4-16,0-1 9 15,2 3 4-15,0 1-9 16,-2 0-18-16,1 6-11 15,3 10 10-15,3 6 1 0,1 4-1 16,4 6 0-16,0 3 0 16,3-3 0-16,1 1-1 15,2-2 3-15,0-5-2 16,-2 2 1-16,4-11 2 16,-3 3-3-16,5-6 1 0,0 0 1 15,2-3-2-15,-2-5 1 16,5-6 1-16,0 0 4 15,4-17 11-15,3-8 8 16,5-8-8-16,3-12-8 16,6-3-2-16,4-8-1 15,4-1-5-15,4 3 0 16,1 3 0-16,2 2-1 0,-1 11 0 16,-2 7-1-16,-9 9-14 15,-7 2-72-15,-19 1-132 16</inkml:trace>
  <inkml:trace contextRef="#ctx0" brushRef="#br0" timeOffset="49897.7682">6871 11615 369 0,'0'-3'51'0,"0"-5"-45"16,-1 3 8-16,-1 3-3 16,0 2-7-16,1 0-3 15,-3 0 0-15,1 0-1 16,-4 0 1-16,6 2-2 15,-3 11-6-15,2 1 2 16,2 6-1-16,0 3 3 16,6 4-2-16,3 3 3 0,-2 0 2 15,4 0-2-15,0 0-4 16,1-3-1-16,3 1 3 16,-1-8 3-16,3-1-2 15,-2-3-1-15,2-4 4 16,0-6 1-16,0-1 0 0,2-5 2 15,5-5 2-15,-1-10 5 16,4-4 6-16,4-9-8 16,1-11 3-16,7-1 0 15,4-9-7-15,8-1 2 0,6-1-2 16,13-1-3-16,9 5 0 16,13 5-1-16,7 8-5 15,3 5-45-15,-7 6-89 16</inkml:trace>
  <inkml:trace contextRef="#ctx0" brushRef="#br0" timeOffset="51099.5018">8059 12339 264 0,'-12'-16'3'16,"2"0"8"-16,1-1-8 0,-2 2 0 15,-1 1 2-15,5 0-3 16,-3 3 2-16,5 0 13 16,1 4-2-16,4 1-2 15,0 3 1-15,0 3-5 16,0 0-6-16,2 0-6 16,3 11 1-16,3 1 0 0,-1 6 2 15,-2 5-1-15,4 1 1 16,1 2 0-16,-1 6 0 15,1 2 0-15,3 0 2 16,1 4-2-16,-2-5 0 0,1 2 0 16,0-5 1-16,0-7-1 15,-1-4 0-15,-2-6 2 16,3-2-1-16,5-8 1 16,-2-1 4-16,6-2 14 15,4 0-1-15,3-9-1 16,6-5-3-16,6 0-4 0,4-8-2 15,5-3-5-15,8-4-2 16,3-3 0-16,2-3 0 16,-1-3 3-16,5-2 0 15,-4-3 0-15,-4 1-2 16,-7 5 0-16,-6 3 1 0,-12 2 3 16,-6 9 1-16,-10 5-2 15,-8 4-1-15,-3 7-2 16,-5 3-3-16,-2 2 0 15,0 2-3-15,0 2-30 16,0 7 1-16,0 7 9 16,-3 2-9-16,3 1-28 0,0-2-64 15</inkml:trace>
  <inkml:trace contextRef="#ctx0" brushRef="#br0" timeOffset="52618.2148">10188 13362 349 0,'0'-3'12'0,"0"-5"-3"16,0 3 3-16,0 1 9 16,-1 4-12-16,-1 0-7 15,0 8-3-15,-1 1 1 0,-2 4 0 16,3 7 0-16,-1 0 0 16,3 6 0-16,0 2-1 15,0 3 2-15,0-1-1 16,0 1-1-16,10-3 1 15,-5-3-1-15,4-3 2 16,-1-7-2-16,5-4 0 0,1-2 3 16,6-5 0-16,4-4 2 15,2 0-1-15,9 0-2 16,6-9 0-16,4-4 1 16,7-3-1-16,6-3-1 15,6-5 1-15,6-1-1 0,2-3 0 16,7-1 2-16,2 0-2 15,5-1 0-15,3-1 0 16,-1 2 0-16,-1 0 0 16,-3 4 0-16,-10 4 0 15,-8 9 0-15,-10 3 0 0,-13 7-4 16,-10 2-39-16,-12 8-38 16,-10 1-33-16</inkml:trace>
  <inkml:trace contextRef="#ctx0" brushRef="#br0" timeOffset="53584.1276">6919 14064 394 0,'0'-21'25'0,"0"-1"-22"15,0 1-2-15,-7 7 5 0,-1 0-5 16,-1 3 0-16,2 3-2 15,-1 2-9-15,1 2 6 16,2 0 2-16,2 2 2 16,1-1 0-16,0 3 0 15,2 0 0-15,0 0 1 16,-2 0-1-16,2 0-1 0,-1 5 0 16,-3 4 1-16,1 7 0 15,0 7 0-15,1 4 0 16,0 4-2-16,2 3 3 15,0 0-1-15,0 3-1 16,2-3 2-16,6 0-1 0,1-4-1 16,1-3 1-16,2-6-1 15,-4-1 2-15,4-6-1 16,0-5-1-16,-3-2 3 16,1-5 0-16,1-2-1 15,2 0 6-15,0-5 9 16,9-10-4-16,7-4 0 0,9-6-10 15,9-4-1-15,9-1 0 16,12-6-1-16,10 0 0 16,9-3 1-16,8 2-2 15,8-4 2-15,0 0 0 16,3 1-3-16,-8 5 4 0,-11 3-2 16,-9 3 0-16,-17 4 0 15,-17 6 1-15,-13 4 0 16,-13 6 0-16,-8 6 0 15,-8 3-1-15,-2 0-20 16,-9 7-38-16,-6 5 7 16,-12 3-19-16,-7 1-28 0</inkml:trace>
  <inkml:trace contextRef="#ctx0" brushRef="#br0" timeOffset="54832.8309">4024 13855 474 0,'-13'-14'-14'0,"4"-9"23"16,6 3-8-16,3 2 3 0,0 3 5 15,8 2-5-15,14-1-4 16,9 3 1-16,11 0-3 15,14-2-5-15,11 1-6 16,15-2 4-16,8 0 3 16,11-2 4-16,4-2 1 15,9 0 2-15,3 0-1 0,-2 1-1 16,3 0 2-16,2 5 0 16,2-1-3-16,2 5 3 15,1 2-1-15,6 1-1 16,-1 2 2-16,5 3-1 15,0 0-1-15,4 0 2 0,2 0-2 16,-1 6 1-16,3 2 0 16,-2 0 0-16,0 5 0 15,-4-2 0-15,-2 1 0 16,-3 2 0-16,-4 4 0 16,-5 0 0-16,-7 2 0 15,-1-1 0-15,-11 5 0 0,-8 1 0 16,-2 0-1-16,-10 3 1 15,-4 1 1-15,-9 3-2 16,-6 1 1-16,-9 7 0 16,-4-1-1-16,-11 4 0 15,-7 0 0-15,-7 0 0 0,-8-1 0 16,-9-1-1-16,-8 0 0 16,-2 1 3-16,-4 0-1 15,-14 3 1-15,-9 2 1 16,-7-2-1-16,-7 4 1 15,-10 1-1-15,-8 0 0 0,-7-2 0 16,-6 2 0-16,-9-4-2 16,-7 0 2-16,-7-1-1 15,-6-5 0-15,-4-3 0 16,-9-4 1-16,-3-1 0 16,-1 0 3-16,-4-3 1 0,-2 0 1 15,-2-1 1-15,-3-3-1 16,2 0 0-16,-4-3-1 15,-1-3 0-15,-1-4-1 16,-1-1 0-16,-1-3 0 16,-1-5 1-16,0 0-2 15,-1-4-1-15,4-2 2 0,-2 0-3 16,8 0 2-16,1-8 0 16,4-2-5-16,3-6 4 15,7 0-2-15,-2-4 0 16,4-1 2-16,5-2 1 0,1-4-2 15,3 0 0-15,4-1 0 16,3-1-2-16,8-1 2 16,6-2-1-16,6-4 1 15,7-1-1-15,8-6 0 16,9-3 1-16,7-1-1 16,5 0 0-16,8-3 1 0,4-1-1 15,7-1 0-15,4 2 1 16,5 0-1-16,6 0 0 15,4 2 1-15,0-2-1 16,9 2 0-16,13-2-1 16,9 0 0-16,4 0 0 0,11-2 1 15,9 2-2-15,9 0 3 16,2 2-1-16,10 6-2 16,6-1 3-16,5 2 0 15,4 2-2-15,11 1 2 16,7 2-2-16,9 3 1 0,13 6 1 15,13 1-2-15,19 11-2 16,20 6-10-16,24 5-10 16,23 4-25-16,30 0-76 15</inkml:trace>
  <inkml:trace contextRef="#ctx0" brushRef="#br0" timeOffset="70173.9864">18536 7486 456 0,'-10'0'7'0,"0"-5"0"15,-2-4-5-15,-3 5-1 16,1 0-1-16,-2 4 1 15,2 0-1-15,3 0-1 0,2 0 0 16,7 0-1-16,2 0-2 16,0 0-7-16,7 0 7 15,11 0 8-15,6 0-4 16,10 0 0-16,10 4 2 16,11-4-1-16,11 4 0 0,11-2 2 15,10 1-3-15,10 1 2 16,6 1-2-16,7 0 1 15,1 1 0-15,3-1-1 16,-4 0 1-16,-7-1-1 16,-6-1 1-16,-5-1-1 0,-14-2 0 15,-10 0 1-15,-13 0-2 16,-8 0 2-16,-13 0-1 16,-7-2 0-16,-9-1-1 15,-4-1 1-15,-7-1 1 16,-5 0 1-16,-2-4-1 0,0 2-3 15,-13-4 2-15,0 0 0 16,-8-1 0-16,1-3 1 16,-2 3-1-16,3 1 0 15,-1-1 0-15,8 1 2 16,1 2-2-16,4 2 3 0,5 2 0 16,0 1 4-16,2 2 3 15,0 2-6-15,13 0-7 16,3 2 2-16,9 5 0 15,6 2 2-15,5 2-2 16,5 2 2-16,2-1-1 16,0-1 0-16,-1 3 0 0,-6-1 1 15,-8 0-1-15,-8 2-1 16,-11-1 0-16,-9 6-3 16,-13 3 1-16,-19 2 6 15,-13 0 1-15,-19 2-3 16,-16-2 2-16,-9 0-2 0,-8 0-11 15,2-6-50-15,1-6-69 16</inkml:trace>
  <inkml:trace contextRef="#ctx0" brushRef="#br0" timeOffset="75456.6692">26379 7990 155 0,'-17'-30'59'0,"0"0"-50"0,2 0 17 16,0 4 7-16,-1-2-8 16,1 3-4-16,1 2-10 15,4 3-2-15,-1 3-3 16,4 2 0-16,3 5 0 15,1 1 4-15,3 6 5 0,0 0-2 16,0 3-7-16,0 0-9 16,0 3-1-16,10 7 3 15,5 1 0-15,8 7 3 16,4 1-1-16,7 2 0 16,8 3 2-16,5 2-3 15,8 1 1-15,4 1 0 0,5 6-1 16,5-5 0-16,5 4 1 15,-5-2-1-15,-4-4 1 16,-4-3 1-16,-10-3-1 16,-10-6 3-16,-7-2-4 15,-9-6 2-15,-5 1-2 16,-8-5-1-16,-3-3 1 0,-1 0-1 16,-6 0-13-16,-1-11 5 15,-1 1-10-15,0-5 13 16,-6-1 5-16,-6-2 1 15,-2-3 0-15,-6-1 3 0,0 2-1 16,-1-2 2-16,1 4 4 16,2 2 1-16,5 4 0 15,3 2 4-15,4 3-5 16,2 4 4-16,3 1-3 16,1 2-6-16,0 0-1 15,3 3-4-15,7 7 3 0,5 4 0 16,7 6 0-16,7 1 1 15,-2 6-2-15,5-2 0 16,1 1 0-16,2-1 1 16,1 0-1-16,-2 0-1 15,2-4 1-15,-4 1 1 0,-5-2 0 16,-5-2-2-16,-5-4 2 16,-10-2-2-16,-7-1-3 15,0-1 4-15,-15-2-1 16,-8-3 5-16,-9-1 0 15,-14-4 0-15,-6 0-2 0,-7-7 0 16,-11-5-1-16,-5-3-1 16,-1-7-16-16,5-8-109 15</inkml:trace>
  <inkml:trace contextRef="#ctx0" brushRef="#br0" timeOffset="77022.8205">18962 9020 314 0,'19'5'10'0,"5"1"-7"16,1-1 5-16,9 2 6 15,5 4-6-15,9 2-4 16,8 2-1-16,12 3-1 16,10 4 1-16,12 3-1 15,16 0-1-15,10 5 0 0,7 0-1 16,5 1 1-16,1 0-1 15,-2 0 4-15,-5-3-1 16,-3-1 5-16,-12-2-1 16,-10-2-1-16,-11-5-3 15,-10-1-1-15,-16-5-1 0,-19-5 0 16,-12-1-1-16,-17-6-1 16,-12 0-11-16,-7-2-29 15,-22-13-36-15,-5-1 42 16,-10-3-6-16,-2-3-10 15,-2-3-39-15,3 4 59 16,6-4 34-16,8 4 23 0,6 3 29 16,6 2 15-16,9 0-14 15,5 5 21-15,3 2-4 16,2 1-41-16,3 3-10 16,10 4-13-16,5 1-4 15,11 0-6-15,6 8 0 0,11 9 1 16,7 6 0-16,6 4-1 15,4 6 1-15,0 3 0 16,0 3 1-16,-7 4-2 16,-9-2 1-16,-13 0 0 15,-19-5 0-15,-15-5 0 16,-22-4 0-16,-37-4 2 0,-31-4 3 16,-29-7-3-16,-23-3-1 15,-9-9-7-15,8-11-198 16</inkml:trace>
  <inkml:trace contextRef="#ctx0" brushRef="#br0" timeOffset="78074.7478">25940 8874 389 0,'-9'-14'14'0,"7"-1"-12"16,2 5 6-16,0 0 11 0,4 5-8 15,11 2-9-15,4 3-3 16,10 0-1-16,13 7 1 16,14 7 0-16,15 4 1 15,7 3 0-15,16 6 0 16,4-2 0-16,4 2 1 0,6 3-1 16,6 2 0-16,-3 0 0 15,-1-1 0-15,-5-2 0 16,-4-5 0-16,-11-4 1 15,-11 0-1-15,-13-6 0 16,-10-3 1-16,-11-3-2 16,-7-1 1-16,-13-3 0 0,-6-1 0 15,-6-3 0-15,-6 0-1 16,-3 0-3-16,-2 0-4 16,-2-5-5-16,0-4 0 15,-6-4 2-15,-2 1 9 16,-7-6 1-16,1 3 0 0,-3-3 2 15,0-2 0-15,-5 2 0 16,5 2-1-16,2 2 5 16,-2 1-2-16,7 2 3 15,3 4 1-15,3 4 1 16,1 1 1-16,3 2 0 0,0 0-8 16,3 5-4-16,9 12 1 15,7 2 1-15,8 8 2 16,10 5-1-16,4 4-1 15,6 1 4-15,1 2-3 16,3-3 0-16,-1-1 1 16,-5-6-1-16,-9-2 0 0,-11-5 0 15,-7-5 1-15,-9-4-1 16,-9-1-1-16,-13-4-2 16,-11-3 5-16,-13-4-1 15,-7-1 2-15,-14 0-2 16,-7-5 0-16,-12-8-1 0,-9 0 1 15,-7-2 0-15,-8 3-2 16,4-5 1-16,15-8-71 16</inkml:trace>
  <inkml:trace contextRef="#ctx0" brushRef="#br0" timeOffset="81091.7329">18167 10211 283 0,'-4'0'12'0,"2"0"-8"0,1 0-3 16,-1 0-1-16,2 0 1 15,0 0-3-15,0 0 0 16,0 0-5-16,0 0 7 16,5 0 3-16,7 4 5 0,5-1 9 15,10 5 1-15,7-3-8 16,9 0-3-16,7 1-2 16,8 1 2-16,10-1 0 15,7-1 0-15,13 0 0 16,9 0-2-16,13 4 0 15,7-2-4-15,8 4-1 0,6-2 2 16,13 3-2-16,-1 1 2 16,5-2-2-16,3 2 0 15,0-3 0-15,-6 0 1 16,-5 1-2-16,-8 2 2 16,-11-2-1-16,-16-3 1 0,-12 5 0 15,-13-2 0-15,-15-1-1 16,-13 1 0-16,-8-2 0 15,-10-2-1-15,-10-1 1 16,-7-3-1-16,-9-1-6 16,-6-2-23-16,-2 0-5 15,-19 0-21-15,-10-10 24 0,-16-3 7 16,-5-4 5-16,-13 0 11 16,-4-3 0-16,-1-1-1 15,0-3 10-15,9 3 1 16,3-2 3-16,8 4 3 15,10-3 17-15,8 4 7 0,6 4 11 16,6 1 14-16,7 4-18 16,4 4-12-16,6-1-3 15,1 6-7-15,0 0-8 16,7 0-9-16,12 8 0 16,8 2 1-16,13 7 0 0,8 4 0 15,11 4 1-15,6 0-1 16,7 2 0-16,5 0 0 15,1 0 0-15,2-3-1 16,-2 1 2-16,-5 0-1 16,-10-4 0-16,-9-3 0 0,-13 0 0 15,-12-4 1-15,-11 1-2 16,-11-2 0-16,-5-1-1 16,-2 2 1-16,-9 0-2 15,-13 0 3-15,-10 1 1 16,-14-1 0-16,-12-1 0 0,-14-3 0 15,-17 2-1-15,-6-3 0 16,-10-2 1-16,-3 5-3 16,4-4-14-16,9-4-90 15,12-4-38-15</inkml:trace>
  <inkml:trace contextRef="#ctx0" brushRef="#br0" timeOffset="82058.4703">28690 10758 363 0,'0'-19'7'15,"3"4"-2"-15,-3 3 0 16,0 4 9-16,0 3-7 16,-8 5-5-16,-6 0-4 15,-2 3 0-15,-3 11 0 16,-7 7-1-16,-1 10 1 0,-3 9-1 15,-3 13 2-15,-4 9 0 16,-4 8 1-16,-6 8 1 16,-4 9 0-16,0 4 2 15,-5 8-1-15,0 0 0 16,0 11 0-16,2-2 3 16,3-2-3-16,-2-1 1 0,5-3-1 15,3-8-2-15,2-12 1 16,7-6-2-16,3-8-1 15,7-16-15-15,8-16-76 16,7-17-5-16</inkml:trace>
  <inkml:trace contextRef="#ctx0" brushRef="#br0" timeOffset="82657.8872">28526 10804 444 0,'23'-15'-4'16,"-5"5"5"-16,-9 1 3 15,-9 7 4-15,0 2-9 16,-18 2-4-16,-8 10 6 0,-6 5 0 16,-9 2-1-16,0 4 0 15,-8 4 0-15,7 1 0 16,-5 5 0-16,2-4 0 16,1 4-1-16,2-5 1 15,2-1 0-15,0-2 1 16,4-3-1-16,4-7 0 0,3-2 0 15,10-6 0-15,6-2 0 16,6-5 1-16,7 0 1 16,0-2 34-16,7-10-7 15,8-9-18-15,8-6-8 16,7-3 1-16,5-4-3 16,6-7-1-16,7 4 1 0,6-1 0 15,5 2-2-15,4 5 0 16,2 1 0-16,1 10-1 15,1 3 1-15,-4 9 1 16,-10 2-1-16,-5 6 3 0,-9 4-2 16,-9 10 3-16,-8 11-4 15,-6 7 0-15,-7 11-1 16,-3 7 2-16,-6 8 0 16,0 5 1-16,0 3-2 15,-4 2-14-15,1-1-29 16,-1-4-23-16,4-11-105 0</inkml:trace>
  <inkml:trace contextRef="#ctx0" brushRef="#br0" timeOffset="83826.5094">27509 9097 432 0,'-17'-27'79'0,"5"-4"-76"16,12 7-1-16,0 2 1 15,0 4 0-15,2 4 0 16,15 0-2-16,10 4-1 16,17 0-1-16,16 5-7 0,17 3 1 15,17 2 2-15,11-2 5 16,16 6 0-16,2 1 1 16,10 2-2-16,6 2 1 15,6 0 0-15,10 2 0 16,5 1 1-16,10 5-4 15,6 2-9-15,4 2 3 0,5 7 0 16,1 0 2-16,-3 0 3 16,-6 1-1-16,-14 0 4 15,-11-7-2-15,-21 0 3 16,-17-8 2-16,-24-3-2 16,-17-4 2-16,-19-1 0 15,-15-1 1-15,-12 2-3 0,-7 4 0 16,-6 0 0-16,-5 9-2 15,2 4 1-15,-4 8 1 16,0 5 0-16,0 10-1 16,-1 6 1-16,-2 6 1 0,1 9-1 15,-5 12 0-15,0 7 1 16,0 13 1-16,0 13-2 16,0 8 2-16,0 9-1 15,2 8 0-15,3 5 0 16,2 4-1-16,6-2 2 15,-1 5-2-15,2-3 1 0,-4 2 0 16,-1-7 0-16,-6-4 0 16,-3-11-1-16,-5-11 1 15,-12-15 1-15,-16-12-2 16,-14-17 1-16,-12-15 0 16,-14-13 2-16,-14-12 0 0,-15-8 0 15,-13-10-2-15,-18-7 1 16,-9-3-1-16,-12-4-2 15,-9 0 2-15,-12 1-1 16,-1 1 0-16,-6 5 0 16,-4-2 0-16,-1 6 1 0,-2 3-1 15,8 6 0-15,1 2 0 16,7 3 1-16,3 3 1 16,14 2-2-16,5 2 2 15,10-1 3-15,9-2-2 16,13-4 0-16,12-6 1 0,14-3-1 15,18-7 0-15,14-7 0 16,16-2 1-16,9-11 3 16,14-12 10-16,8-14 8 15,1-13-9-15,6-13-5 16,2-14-5-16,3-14-4 16,2-10-1-16,0-15 0 0,7-8-1 15,6-14-2-15,8-7-1 16,-1-3-1-16,9-12-3 15,0-3 4-15,5-3 3 16,0 1 0-16,5-7 0 16,6-1 0-16,1 0 2 0,7 4-2 15,3 4 2-15,1 3 3 16,4 12 2-16,-1 13 0 16,-7 16 0-16,-6 10 7 15,-6 19-1-15,-7 20-8 16,-10 15-3-16,-6 18-1 0,-1 17-1 15,5 22-7-15,14 15-41 16,22 30-52-16,26 15 14 16,38 12-145-16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9:29:28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6228 5702 468 0,'12'-16'36'15,"0"2"-34"-15,-2-3 2 16,-2 5 7-16,-4 1 0 16,-1 4-6-16,-1 0-1 0,-2 4 0 15,0 1-5-15,0 0 1 16,0 2-1-16,-3 0-1 15,-1 0 0-15,1 2 0 16,-2 7-2-16,2 5 2 16,1 4 3-16,-1 5-2 0,-1 4 1 15,2 7 1-15,2 0-2 16,-1 7 2-16,1 1-2 16,0 8 2-16,0 6 0 15,3 3-3-15,2 5 3 16,2 5-1-16,-1 5 0 15,1 2 0-15,0 5 0 0,2 1-1 16,1 1 2-16,-2 6-1 16,1 1 0-16,-2 4 1 15,1 1-2-15,-1 3 1 16,-4 4 2-16,-1-1-1 16,-2 3 2-16,0 3 0 0,0 2-3 15,0 1 4-15,5 6-1 16,2 0 1-16,3 6 1 15,0-2-1-15,-1 4-2 16,3 1 0-16,-4 1 0 16,-3 1 1-16,-3-2-1 0,-2 3-1 15,0-3 0-15,-10 4 1 16,-1 0-3-16,-4 0 3 16,5 4-2-16,-3 3 0 15,2 3 1-15,4 3-1 16,2 2 0-16,-1 1 1 0,3 1-1 15,1-2 0-15,0 2 0 16,0-3 0-16,-1 1 0 16,-1 3 0-16,-1-2 0 15,-2-1 0-15,-1 1 1 16,-6-1-1-16,-1-1 1 16,-2 2 3-16,-5-4-3 0,-1 4 2 15,0 3-2-15,-2 2 1 16,1 3 0-16,-3 4-2 15,2 0 0-15,4-1 0 16,-3-1-2-16,3 2 4 16,-1 0-1-16,6-4-2 0,-1 2 2 15,5 2-2-15,0 1 2 16,-1 2 0-16,4-5-1 16,-1 3-1-16,-2 0 4 15,4-5-2-15,-1 2 1 0,1-5 2 16,1 2-1-16,-3-6 1 15,3 0 0-15,-3-1-1 16,0-6 0-16,1-6 0 16,-1-2 0-16,0-6 0 15,-1-8-1-15,2-1 0 0,0-5 0 16,2-4-1-16,0-7 1 16,1-2 2-16,1-7 0 15,1-2 5-15,1-7-1 16,-1-4-4-16,1-6-1 15,-1-3-3-15,1-6 1 16,-3-6 0-16,4-11-2 0,-2-5 0 16,1-7 1-16,1-4-1 15,-1-10 0-15,1 0 1 16,-1-6-1-16,-5 0 0 16,-3-5-1-16,-4-5-20 15,0-12-60-15,8-34-94 16</inkml:trace>
  <inkml:trace contextRef="#ctx0" brushRef="#br0" timeOffset="1451.4267">1517 8767 550 0,'-21'-11'-15'0,"4"-3"21"16,7 3 1-16,2 4 6 15,3 2 4-15,3 1-8 16,2 0-2-16,0 1 1 16,15-1-1-16,13-1-6 0,19-1-2 15,17 1-1-15,23-2 4 16,9 3-2-16,11 1 0 15,-3-1 0-15,-6 1 1 16,-15-1-3-16,-22 1 3 16,-22-1-1-16,-22 2-1 0,-20 2-3 15,-36 0-34-15,-20 0 23 16,-20 0-17-16,-12 7-2 16,-6 2-9-16,4 2 19 15,10 5 18-15,13 2 8 16,18 0-2-16,12 3 1 15,17 0 0-15,12 8 4 0,11 2 0 16,4 8 9-16,17 5 5 16,6 10 1-16,7 10 6 15,8 4-9-15,-5 2-3 16,-1 4-4-16,-9-3-3 16,-7 0-1-16,-15-4 0 0,-5-5-5 15,-16-6 3-15,-15-5-3 16,-10-6 1-16,-10-9 3 15,-5-11-3-15,-3-7 1 16,-1-11-2-16,8-7-9 16,1-2-17-16,15-14 2 15,15-10-16-15,14-7-31 0,7-10-109 16</inkml:trace>
  <inkml:trace contextRef="#ctx0" brushRef="#br0" timeOffset="1868.5456">2535 8885 497 0,'30'-27'6'16,"-10"6"14"-16,-11 4 12 0,-6 7-6 16,-3 2-15-16,-10 6-6 15,-12 2-7-15,-10 0 1 16,-7 6 1-16,-10 7 0 15,-3 5 0-15,0 1 0 16,1 6 0-16,9 1 0 0,9 4 0 16,15-4-4-16,9 3 2 15,9 1-2-15,22 0-2 16,14-1 5-16,13 1 1 16,6 2 1-16,4-1 1 15,-3-1-3-15,-9 0 2 0,-11-1-1 16,-15-3-2-16,-12 3-1 15,-9 1 3-15,-16-2 0 16,-20 1 4-16,-10 0-1 16,-14-5 0-16,-9 0 0 15,-2-5-2-15,-1-1 0 16,8-5 1-16,10-6-5 0,16-6-36 16,20-1-45-16,18-15-78 15</inkml:trace>
  <inkml:trace contextRef="#ctx0" brushRef="#br0" timeOffset="2251.6082">2853 9088 414 0,'29'-32'15'0,"-13"5"30"16,-6 9-4-16,-5 6-13 0,-5 5-10 15,0 5-8-15,-12 2-10 16,-2 5 0-16,-4 13-2 15,-1 8 0-15,-3 9 1 16,0 4 0-16,5 5 1 16,2 5 0-16,10-1-1 15,5-2 1-15,3-3 0 0,19-8-2 16,12-6-3-16,9-8 5 16,7-9 4-16,11-9-1 15,0-3 1-15,-1-9 0 16,-4-12 6-16,-10-4 0 15,-12-7 0-15,-11-6 5 0,-17-5 6 16,-8-7-8-16,-27-1-10 16,-14-3-5-16,-18 4 0 15,-15 7 1-15,-2 11 0 16,-3 14 0-16,9 13 0 16,11 7-5-16,16 17-28 15,22 10-15-15,19 1-31 0,10 0-90 16</inkml:trace>
  <inkml:trace contextRef="#ctx0" brushRef="#br0" timeOffset="2801.7923">3478 9143 566 0,'10'-25'13'15,"-8"4"11"-15,-2 5 9 16,-5 9-19-16,-11 7-11 15,-4 0-5-15,-5 15 0 0,-4 7 2 16,2 6-1-16,-2 5 1 16,5 5 1-16,2-2-1 15,5 0-2-15,5-2-5 16,5-4-34-16,2-8 5 16,5-6 10-16,0-11 14 0,0-5 13 15,5-9 8-15,4-10-3 16,-1-11 0-16,4-5-1 15,-3-4 2-15,-1-4 5 16,-1-3 1-16,1-2-2 16,-4 3 0-16,-1 4 0 0,2 6-1 15,-3 8-3-15,3 9 2 16,0 9 1-16,3 9-7 16,6 0-6-16,6 15-1 15,4 7 3-15,3 6-2 16,5 5 4-16,-1 5-1 15,-1-3-1-15,-2 1 2 16,-4-4-2-16,3-3 1 0,-4-10 2 16,1-5-4-16,0-8 3 15,-2-6 4-15,0 0-3 16,-3-13 2-16,1-8 0 0,0-7 3 16,-6-5 3-16,-4-8-4 15,-5-3-4-15,-5-6 1 16,0-2-4-16,-15 0 1 15,-10 1-7-15,-9 4-27 16,-9 4-15-16,-13 9-20 16,-10 2-31-16,-7 9-94 0</inkml:trace>
  <inkml:trace contextRef="#ctx0" brushRef="#br0" timeOffset="3150.9627">1251 8860 187 0,'-32'-10'219'0,"12"-5"-213"15,10 0 24-15,2 5 13 16,6 2-3-16,2-1-26 15,0 1-10-15,13 0-1 16,4 3-5-16,12-2-1 0,13 2 3 16,10-2-2-16,14-1 2 15,13 1 0-15,8 0-1 16,8-2 2-16,2 0-1 16,-6 2 0-16,-4 2 1 15,-14-1-1-15,-17 3-1 0,-21 1 2 16,-14 0-12-16,-20-5-49 15,-4-2-68-15</inkml:trace>
  <inkml:trace contextRef="#ctx0" brushRef="#br0" timeOffset="3651.4223">1745 8588 431 0,'-15'0'7'15,"12"0"4"-15,1 5-7 16,2 8-4-16,0 7 0 15,5 5 7-15,8 7-3 0,1 9 0 16,5 5-1-16,0 4-2 16,3 5 3-16,-2 4-2 15,-1 4-1-15,-1 3 2 16,0 0 3-16,-3 4-1 16,-5 0 4-16,-7 4-5 15,-3-3 0-15,0 1 2 0,-13-5-1 16,-11 1 2-16,-3-7-5 15,-4-8 1-15,1-5 1 16,-4-8 1-16,0-8-4 16,0-9 3-16,-5-9 1 15,0-9 9-15,-4-5 7 0,-3-8 0 16,-1-14-2-16,-2-8-7 16,1-8 1-16,5-4-5 15,3-7 1-15,6-2-6 16,6 2 2-16,8 1-1 15,6 7-3-15,5 8 6 16,5 5 1-16,4 10 3 0,0 6-1 16,0 10-6-16,9 2-9 15,5 14 3-15,8 15 1 16,5 12-1-16,7 9 4 16,-4 12-4-16,-1 12 4 15,-2 10-1-15,-7 10-2 0,-7 8 0 16,-12 7-38-16,-1-13-82 15,-25-10-208-15</inkml:trace>
  <inkml:trace contextRef="#ctx0" brushRef="#br0" timeOffset="7921.9929">5090 6407 392 0,'-5'0'-16'0,"3"-4"20"15,2-3 12-15,0 2-1 16,0-1-6-16,9 3-7 0,4-1-2 15,6 3-2-15,10-3 1 16,8 1 1-16,9-1 0 16,10 0 0-16,10 1 0 15,9 0 0-15,9-1 0 16,5 0 1-16,9 1-2 16,5-3 2-16,8 1-1 0,6-1 1 15,5 1-2-15,2 0 1 16,1-1 0-16,-8 3 1 15,-6-3-1-15,-10 3 1 16,-11-2-2-16,-10-1 1 0,-17 1 0 16,-10-2 1-16,-18-2-2 15,-8 1 2-15,-16 0-1 16,-11-3 1-16,-4 2-6 16,-21 2-4-16,-7-2 6 15,-9 0 3-15,-4 2 0 0,-3-2 0 16,-1 2-1-16,2 0 2 15,6 0-1-15,6 0 0 16,8-1 0-16,5-1 1 16,5 6 1-16,8-2 4 15,4 3 5-15,4 0 3 16,1 2-2-16,0 0-6 0,0 0-11 16,5 4 4-16,7 4 1 15,5 3 1-15,4-2 1 16,8 3-2-16,3-2 1 15,6 0 0-15,3-1 0 16,4 0 1-16,2-2 0 0,-7 2-2 16,4 0 1-16,-8 0-1 15,-7 0 1-15,-6 0-1 16,-11 1 0-16,-6 3-1 16,-6-1 0-16,0 1 1 15,-12-1 0-15,-7 5 1 16,-2-3 0-16,-6 0 0 0,-2 1-1 15,-3-3 1-15,2 4-1 16,-3-4 0-16,1 2 0 16,0 1 1-16,0-4-1 15,4 3 0-15,3-2 0 16,7 0 1-16,4-4-1 0,2 0-1 16,7 0 1-16,2-3-2 15,1-1 2-15,2-3 0 16,0 1 0-16,0-2 3 15,7 0 7-15,3 0 3 16,-2-8 1-16,1-1-5 0,1-4-1 16,-2-2 1-16,-1 0 0 15,-1-5-1-15,-1-1-3 16,-2-4-2-16,3-2-1 16,-2-3-1-16,-1-1 1 15,1 1 1-15,-4 0-2 0,0 3 5 16,0 2-4-16,-2 5-2 15,-10 8 1-15,-8 6-4 16,-2 5-7-16,-2-10-62 16,5-9-156-16</inkml:trace>
  <inkml:trace contextRef="#ctx0" brushRef="#br0" timeOffset="9873.9656">7153 7001 258 0,'-2'0'11'15,"-1"0"-10"-15,3 0-1 0,-2-2 3 16,2-4-1-16,0 3 0 16,-1-2 12-16,1-1-6 15,0 3 4-15,0-1 8 16,0 0 13-16,0 3 5 15,0 1-6-15,0-2-21 16,0 2-7-16,0 0-3 0,0-2-3 16,-7-1 3-16,-5-4 6 15,-3-6 10-15,-14-3 3 16,-9-5-11-16,-9-6-7 16,-7-3 1-16,-12-5-4 15,-8-5 4-15,-2-7-3 16,8-9-130-16</inkml:trace>
  <inkml:trace contextRef="#ctx0" brushRef="#br0" timeOffset="17124.4465">6742 6985 149 0,'0'-6'16'16,"0"3"-13"-16,0-2 16 16,0 2 4-16,0 0-10 15,0 1-5-15,0 0-4 0,2 1-3 16,-2-1 0-16,0 0-1 15,4 2 0-15,-3 0 1 16,6 0-13-16,1 0-25 16,4 0 25-16,2 7 6 0,5 1 5 15,-1 0-4-15,-1-1 5 16,0 2-2-16,-3-3 2 16,-1-1-8-16,-1 0-14 15,-1 1 14-15,0-1 6 16,1 1 3-16,1-1 0 15,0 0 3-15,0 0 7 0,2 1-1 16,1 1 5-16,-1-2-2 16,1 1 3-16,-2-3-1 15,-1 1 2-15,-2-2-7 16,-1 0-3-16,-1-1-4 0,-4-1-1 16,-2 0 3-16,-3 0 28 15,0 0-12-15,-6 0-10 16,-11-7-4-16,-12-5-2 15,-9-3 5-15,-14-2 6 16,-11-8-2-16,-11-2-4 16,-8-5-3-16,-3-1-4 0,-3 1-2 15,3 0-1-15,10 0 0 16,11 6 1-16,18 4-3 16,19 6 1-16,19 4-16 15,11 2-54-15,29 5-112 16</inkml:trace>
  <inkml:trace contextRef="#ctx0" brushRef="#br0" timeOffset="17755.3115">7216 7013 253 0,'0'0'118'0,"0"0"-116"16,0-7-2-16,0 2 2 15,0 1 3-15,0 0 4 16,0 1-2-16,0-1 1 16,0 1-4-16,0-1 0 15,-2-3-3-15,-6 0 5 0,-11-4-4 16,-7 1 1-16,-12-6 0 15,-14-2 8-15,-12-2 1 16,-10-2 1-16,-15 0-7 16,-6-3-2-16,-5-2-1 15,-4 0-3-15,-2 0 2 0,0 1-1 16,7 0-1-16,10-2 1 16,8 2-3-16,20 2-47 15,20 3-12-15,22 0-57 16</inkml:trace>
  <inkml:trace contextRef="#ctx0" brushRef="#br0" timeOffset="18376.9749">10407 6956 396 0,'-50'-20'15'0,"-10"-6"-14"0,-15 1-1 16,-18-4 0-16,-19-5 1 15,-15 0-2-15,-20-8-8 16,-20-5-137-16</inkml:trace>
  <inkml:trace contextRef="#ctx0" brushRef="#br0" timeOffset="34032.5167">7248 9114 205 0,'17'-7'39'16,"-5"-1"-25"-16,5 1 6 15,-2 1 12-15,4 2-24 0,4 1-6 16,4-1 1-16,6 3-2 16,6-1 0-16,4-2-1 15,11 3-1-15,0-2-2 16,5 0 2-16,6-1 1 15,-1 3 0-15,4-3 0 16,0 1 0-16,7 1 1 0,1 2 3 16,2 0-1-16,0 0 1 15,9 0 0-15,1 0-1 16,5 2-2-16,1 1 0 16,4 5 0-16,7-4-1 15,-1 2 0-15,4 1 1 16,1 2-1-16,1-2 1 0,-3 0-2 15,3 0 2-15,-1-1-1 16,1-1 0-16,-1 1 0 16,5-1 1-16,-1 0-1 15,3 0 0-15,4-1 0 16,2 2 0-16,2-3 0 0,5 2 0 16,-5-2 1-16,5 0-1 15,-4-2 0-15,1 1 3 16,-2-2 2-16,0 0-3 15,-4 0 3-15,-1 0-1 16,-2 0 4-16,-1-2-3 16,-3-2-3-16,4-4-1 0,2 3 2 15,3 0-2-15,2 1 0 16,6 4 0-16,-2 0-1 16,6 0 1-16,0 0 0 15,-3-2-1-15,-1 2 0 0,-6 0 1 16,-2 0-1-16,-3 0 1 15,-4 0 0-15,-6-2 1 16,5-1 0-16,-9-4-1 16,3 1-1-16,0 1 1 15,0 2 0-15,-1-1-1 0,1 0 2 16,-2 2-2-16,0 1 1 16,-2 1-1-16,-2-2 0 15,-1 2 1-15,-2 0-1 16,0 0 0-16,1 0 0 15,1 3 0-15,3 7 0 16,4 0 0-16,1 2 0 0,1 3 0 16,-3-2 0-16,2-1 0 15,-6 0 0-15,-2-3 1 16,-6-3-2-16,-2-1 1 16,-5-2 0-16,-1 1 0 15,-8-4 1-15,-4 0-1 0,-1 0-1 16,-2 0 2-16,-4 0-2 15,-4-1 1-15,1-5 1 16,-4 1-1-16,-3 2 0 16,-3-3 0-16,3 4 0 15,-8-4 0-15,-3 1 1 0,-1 0-2 16,-7-1 2-16,-5-3-1 16,-4-1 4-16,-5 1 5 15,-6-2-1-15,2-3-3 16,-4 3-2-16,0-2-1 15,1-1 0-15,-4 2-2 0,1-4 0 16,-3 0 1-16,-3-4 0 16,-2 2-1-16,-1-3 1 15,1 1 0-15,-4-3-1 16,1 0 0-16,-3-2-1 16,1-4 2-16,-2 1-1 0,0-1 0 15,0-1 0-15,-5-2 0 16,-2 3 1-16,0-1-1 15,-1 5 2-15,-2 0-2 16,3 4 0-16,0 1 0 16,-1 2 0-16,3 4 0 0,-1 1 0 15,3 2 0-15,-2 5 1 16,-3-2-2-16,1 5 1 16,-4-1 0-16,-3-1-2 15,-2 1 2-15,-6 1 1 16,0-1-2-16,-4 2 1 0,-6 1 1 15,-5-1-2-15,-4 0 1 16,-3 0 0-16,-7 0 0 16,-7-1 0-16,-4 1 0 15,-3-1 0-15,-6 1 0 16,-5-2 0-16,-6 0 0 16,2 1 0-16,-8-1-1 0,0 3 1 15,-2-3 1-15,-3 1-1 16,-7 1 0-16,-3-3 0 15,-1 1 0-15,-7-2 0 16,-1 1-1-16,-5-2 2 16,-1-1-1-16,-3 0 0 0,2 1 0 15,-2 0 0-15,1-1 0 16,-2 3 0-16,3-2 0 16,-3 2 0-16,0-1 0 15,0 1 0-15,0 0 0 16,0 1 0-16,-4 1 0 15,-1-1 0-15,-1 2 0 0,-5-2 0 16,0 2 0-16,-1 1-1 16,-2 1 2-16,4 0-1 15,1 0 0-15,0 0 0 16,1 0-1-16,1 0 2 0,2 0-1 16,-6 0 0-16,-2 0 0 15,-5 0 0-15,-2 0 0 16,-2 0 0-16,-2 0 0 15,-2 0 0-15,1 0 0 16,1 0 0-16,1 0 0 0,1 3 0 16,5-1 0-16,0 4 0 15,1-3 0-15,3 3 0 16,1-3 0-16,3 1 0 16,1-1 0-16,2 5 0 15,3-3 0-15,-1 0 0 16,2 0 0-16,2 3 0 0,-4-1 1 15,1-2-2-15,-1 0 1 16,1 3 0-16,-1-3 0 16,2-1 0-16,0-1 0 15,2 2 0-15,5-3 0 16,0 4 0-16,5-3 0 0,5 1 0 16,9-1 0-16,3 1 0 15,8-1 1-15,8 1-2 16,7-1 1-16,4 1 1 15,7 0-2-15,5 1 1 16,6-2 1-16,2 1-2 0,6 2 2 16,4-1-2-16,4 2 1 15,5 0 0-15,4-2 0 16,6 3 0-16,2 2 0 16,4-1-1-16,1 2 1 15,2 3 1-15,-1-1-3 0,2 1 3 16,-4 2-2-16,3-2 1 15,-1 4 1-15,0 0-1 16,1-4-1-16,0 4 2 16,3-2-2-16,4 2 1 15,-1 0-1-15,4-2 0 0,0 3 1 16,0 1-1-16,0-2 1 16,0 0 0-16,0-2 0 15,0 0 0-15,4-4 0 16,-3 1 0-16,3-4 0 15,1-2 1-15,0-1-2 16,3-1 2-16,6 2 2 0,1-2-2 16,2 0 0-16,5 3 0 15,4-3-1-15,1 2 1 16,-1 1-1-16,4-1 0 16,1 0 0-16,3 1 0 15,2 2 0-15,4 0-1 0,9 3-1 16,5 4-2-16,13 3-4 15,12 2-8-15,23 1-22 16,20-6-77-16</inkml:trace>
  <inkml:trace contextRef="#ctx0" brushRef="#br0" timeOffset="41080.3748">7063 9029 382 0,'-8'-14'-5'0,"2"1"8"0,0 1-3 16,-2 3 10-16,2 0-1 16,3 4 3-16,1-1-5 15,0 5 2-15,2-3 0 16,-1 4-1-16,1 0-5 15,-2 0-5-15,0 1 1 16,0 9-1-16,-3 2 3 16,-1 8-2-16,3 3 1 0,-3 5 1 15,1 6-1-15,2 2-1 16,-1 7 2-16,4 5-1 16,0 4-2-16,0 6 2 15,7 5-1-15,4 4 2 0,0 4 0 16,-1 5-3-16,-1 6 4 15,1 1-2-15,-7 5-1 16,-1 5 1-16,-2 5 1 16,-2 6-1-16,-7 1 0 15,-4 2 1-15,1 2-1 16,-3 3 0-16,3 1 0 0,2 2 0 16,5-1 1-16,2-1-1 15,1 1 1-15,0-5 0 16,1-6 0-16,-3-4 1 15,-5-4 2-15,-4-3-1 16,-2-10 0-16,-5-7 0 0,-4-6-1 16,3-6 1-16,-1-7-1 15,0-6 0-15,5-5 1 16,4-6 0-16,2-9 1 16,4-6 2-16,1-6 3 15,5-8 1-15,-1-2-3 16,2-5 0-16,0-3 9 0,0 0 0 15,0 0-2-15,0 0-5 16,-2 0-5-16,0 2-2 16,-5 1-5-16,-5-1-41 15,-3-2-31-15,1-16-124 16</inkml:trace>
  <inkml:trace contextRef="#ctx0" brushRef="#br0" timeOffset="42730.8783">4369 10336 409 0,'13'-12'5'16,"11"-4"-3"-16,7 1 8 15,8 5 3-15,10 1-5 16,7 2-4-16,12 1-2 16,13 5 1-16,10 1-1 0,15 0-1 15,16 0 0-15,14 0 1 16,17 0-2-16,9 0 2 15,8 5 4-15,3 3-2 16,-6-2-1-16,-15 1-3 16,-19 0 1-16,-20-1 1 0,-23-2-3 15,-24-2 3-15,-22-2-2 16,-18 0-1-16,-14-4 1 16,-12-5-9-16,-12-4-28 15,-12-1-3-15,-13-4-21 16,0-3-1-16,-4 0 29 15,3-3 29-15,6 4 6 0,3 1 6 16,9 5 21-16,8 1 28 16,2 1 20-16,5 3-25 15,5 4-16-15,0 1-17 16,2 0-5-16,9 4-5 16,6 0-7-16,5 4-6 15,9 7 5-15,6 4-2 0,9 5 1 16,3 2 0-16,4 3 0 15,-4 2 0-15,-5 1 1 16,-8-1-2-16,-18 1 2 16,-18 1-4-16,-20 3 3 0,-43 4 3 15,-39-1 0-15,-40 8 0 16,-39 2-2-16,-22-6-16 16,-11-16-142-16</inkml:trace>
  <inkml:trace contextRef="#ctx0" brushRef="#br0" timeOffset="47587.7046">7518 9895 388 0,'-5'-22'35'16,"3"-4"-34"-16,-2 9 1 15,3-3-1-15,-3 4 1 16,4 2-2-16,0 1 2 16,0 1 0-16,0 1-4 0,0 2 3 15,5 2-1-15,1 4-38 16,-1-3-25-16,-2 2-44 16</inkml:trace>
  <inkml:trace contextRef="#ctx0" brushRef="#br0" timeOffset="50365.7305">18285 11976 350 0,'-8'-36'11'0,"3"-7"-9"16,-5-3 13-16,-1-6 14 16,0-5-16-16,2 0-6 0,2-4 8 15,4-1-2-15,1-3-6 16,2-2-1-16,0-4-4 16,0-3-2-16,0-6 2 15,5-2-3-15,2-4 2 16,0-3 0-16,0-2-1 15,3-4-1-15,-3 5 2 0,1 2-2 16,-2 3 3-16,-2 4-2 16,-2 6 0-16,-2 5 0 15,-5 5 0-15,-5 3-1 16,-6 6 2-16,-6 3 1 16,-3 8-4-16,-2 2 2 0,-4 6-1 15,-1 3 2-15,-2 3-1 16,-5 8-1-16,-5 4 0 15,-4 1 1-15,-9 4 0 16,-10-1 0-16,-10 5 0 16,-11-5-1-16,-13 1 1 15,-8 0 0-15,-15-1 0 0,-6-3 0 16,-4 1 0-16,-6-1 0 16,-2 0 1-16,-2 2-2 15,7 0 1-15,-2 1 1 16,6 3-2-16,4 2 2 15,7 0-1-15,10 3 0 0,8 0-1 16,9 0 1-16,12 1 0 16,10-2 1-16,10 3-2 15,9-2 2-15,9 0-1 16,9 1 0-16,7 1 0 16,10-1 1-16,4 1-3 15,10-1 3-15,5 1 0 0,0-4 0 16,14-1 1-16,6-2-4 15,5 0-4-15,6-4 0 16,5 0-10-16,1-1 10 16,-1-1 5-16,4-6 0 15,-2 3 1-15,-1-2 2 0,2 0-4 16,-2-2 3-16,-3 4-1 16,-3-1 0-16,-6 1 0 15,-6 5 1-15,-4 3 3 16,-6 6 4-16,-8 5 2 15,-1 2-8-15,-7 4-6 0,-11 10 4 16,-12 0 0-16,-11 6 0 16,-12 2 0-16,-15 1 2 15,-15 1-2-15,-8-1 0 16,-11 1 0-16,-5-1 0 16,3 0 0-16,2-2 0 0,14-5 0 15,7 1 0-15,20-3 0 16,13-2 0-16,16-1 0 15,10-2 1-15,8 0-2 16,10 0 1-16,4 0 0 16,18 1-3-16,19 3 7 15,26 6 1-15,29 5-3 0,37 4 0 16,32 12-1-16,36 11 0 16,33 15-1-16,23 6-48 15,18-1-193-15</inkml:trace>
  <inkml:trace contextRef="#ctx0" brushRef="#br0" timeOffset="55284.7483">7608 13583 533 0,'-5'-11'25'15,"3"-5"-24"-15,-3 1 1 16,-3 3 2-16,2 1 4 0,0 1-5 16,2-1-3-16,-1-2 4 15,0 3-2-15,-2 5-2 16,6-2 1-16,-3 1-1 15,2 6 0-15,1 0-1 16,-1 0-1-16,-2 9-2 16,-1 5 2-16,2 11-2 0,-2 5 1 15,2 12 4-15,1 7-1 16,2 9 1-16,0 6 1 16,12 9-2-16,0 7 0 15,3 2 1-15,0-1-2 16,4-1 3-16,0-2-2 15,1-6-1-15,-3-7 2 0,2-4-1 16,-3-9 1-16,-2-5-1 16,-3-12 3-16,-4-6 7 15,-1-7 2-15,-5-11-5 16,1 0 5-16,-2-7-6 16,0-1-1-16,0-3 1 0,0 0-4 15,2 0 5-15,0 0-4 16,3-8-2-16,-2-3-3 15,4-2-45-15,0-1-27 16,-7 2-95-16</inkml:trace>
  <inkml:trace contextRef="#ctx0" brushRef="#br0" timeOffset="55851.5362">7543 15127 439 0,'7'-7'7'16,"5"3"-9"-16,-4 4 4 15,-1 0 2-15,2 8-3 16,-1 7 0-16,-1 4 0 0,0 4-1 15,-4 5 3-15,1 4-2 16,-3 10 2-16,1 2 0 16,-2 10 0-16,0 3 2 15,2 5 5-15,-2 4 1 16,3 4 0-16,-3 1-4 0,0-3-1 16,1 3-1-16,3-5 0 15,-1-5 0-15,3-6-1 16,-1-7 1-16,0-11 3 15,-2-4 5-15,4-7-5 16,-4-8-2-16,-3 0-2 16,0-7-3-16,0-2 1 0,-2-4-4 15,-11-5 2-15,-4-3-14 16,-10-15-35-16,-4-11-37 16,1-8-186-16</inkml:trace>
  <inkml:trace contextRef="#ctx0" brushRef="#br0" timeOffset="56267.3774">7302 16384 505 0,'14'4'2'0,"-6"3"-3"15,-1 0 1-15,0 10-1 16,-3 6 0-16,0 10 2 16,-4 14-2-16,4 8 2 15,-1 10-1-15,2 15-1 0,6 7 2 16,0 12 0-16,7-2-2 16,2 6 2-16,-5-6-1 15,4-2 0-15,-7-9 0 16,-1-13-39-16,0-18-65 15,-3-23-145-15</inkml:trace>
  <inkml:trace contextRef="#ctx0" brushRef="#br0" timeOffset="58987.5158">8001 9013 247 0,'-68'-27'7'0,"5"-2"20"0,8 6 30 15,0 2-20-15,5 3-10 16,7 0-14-16,6 6-4 16,6 1-4-16,8 2-4 15,10 4 0-15,4 3 0 16,9 1-1-16,0 1-3 0,15 0-2 15,12 0 3-15,12 6 1 16,11 0 0-16,17 1 1 16,9 0-1-16,9-1 1 15,12-1 1-15,9 0 0 16,7 1-1-16,9-1 0 16,11-2 0-16,4 1 0 15,10-4 0-15,4 0 0 0,7 0 0 16,5-4 0-16,10-4 0 15,10-5 0-15,7 2 1 16,6-1-2-16,7 0 1 16,1 0 1-16,1 0 0 15,-2 1-1-15,5 4 1 0,0-1-1 16,3 0 1-16,1 3-1 16,8 0 0-16,1-3 1 15,2 3-2-15,5 2 1 0,2-1 0 16,-2 0 0-16,2 1 0 15,-4-1 0-15,-5 1 0 16,-5-3 1-16,-3 4-2 16,-5-1 2-16,-1 3-1 15,-2 0 0-15,-5 0 0 16,-3 0 0-16,-5 0 0 16,-2 0 0-16,-7-2-1 0,-7 2 1 15,-9 0 0-15,-9 0 0 16,-14 0 0-16,-17-7 1 15,-17-4-1-15,-17-1 3 16,-19-3 10-16,-20 3 0 16,-13 1-4-16,-14 0-2 0,-10 6-5 15,-7 4 1-15,-1 1-2 16,-4 3-4-16,-2 15-18 16,2 5-12-16,0 11-37 15,4-2-76-15</inkml:trace>
  <inkml:trace contextRef="#ctx0" brushRef="#br0" timeOffset="61821.4371">8110 9168 441 0,'-8'-34'21'0,"1"0"-19"16,-2 4-1-16,1 3 3 16,6 2-2-16,2 4 0 15,0 3-2-15,10 0-2 16,9 6-2-16,8 3 2 15,9 3-1-15,11 6 1 16,6 0 1-16,11-2 1 0,7 12-1 16,10 0 1-16,5 3 0 15,7 4 0-15,12 0 0 16,6 2-1-16,9 1 1 16,6-1 0-16,9 3 1 0,6-1-1 15,7 1 0-15,6-1 1 16,2-3-2-16,1-2 2 15,2-3-2-15,0-4 2 16,2-2-1-16,1-2 0 16,-3-2 0-16,7 1 0 15,1-3 0-15,-2-1-7 16,-1 0-3-16,-3 0 9 0,1 0 0 16,-3 0 3-16,-1 0-2 15,1 0 1-15,2-1-2 16,-1-1 3-16,3-1-2 15,-4 1 0-15,2 2 0 16,1-1 0-16,-3 1 0 0,3 0 0 16,-2 0 1-16,3 0-1 15,1 0 0-15,1 1-1 16,-5 2 1-16,-2-3 1 16,-2 0-1-16,-3 0 0 15,-9 0 0-15,-5 0 1 0,-4-3-2 16,-4-2 2-16,-3-2-1 15,-3 2 0-15,-1-1 0 16,-3-1 1-16,-4-2-2 16,-1 1 2-16,-5 1-1 15,-3-1 0-15,-4-2-1 0,-2 2 2 16,-7-5-1-16,-3 2-1 16,-6 1 2-16,-3-1-1 15,-3-1 0-15,-2 1 0 16,-6 0 1-16,-3-2-2 15,-3 3 1-15,-9-4 0 0,-5 1 0 16,-5 1 1-16,-11-3-1 16,-6 1 1-16,-4-2-1 15,-7 2 1-15,-4-4 0 16,-3 0-1-16,-2-3 1 16,-2-3 0-16,-1 1-1 15,-3-2 2-15,-1-2-2 0,-1 1 1 16,-2-4-1-16,0-1 2 15,0 1-1-15,-2-2 0 16,-5-1 1-16,0 3-2 16,-1-2 1-16,-2 2-1 0,-1 1 1 15,-1 1-1-15,-4 5 0 16,-1-1 0-16,-7 6-1 16,-5 3 0-16,-7 4 1 15,-9 0 0-15,-6 2 0 16,-10 3-2-16,-7 3 2 15,-11 1-1-15,-5 1 1 0,-11-1 0 16,-7 2-1-16,-7 0 1 16,-7 0-1-16,-7 0 0 15,-7 0 0-15,-11 0-1 16,-5 0 1-16,-11-4 1 16,-3 1-1-16,-12-2 0 0,-6-1 1 15,-9 2-1-15,-6-1 1 16,-11-2 0-16,-4 1-1 15,-6-1 1-15,-5 0 0 16,-3-1 0-16,1-2 0 16,-1 3-1-16,-2-1 1 0,3-2 0 15,1 3-1-15,-3 0 2 16,-1-2-1-16,-3 2 0 16,-4-2 1-16,-3 0-1 15,-3 2 1-15,1 0-2 16,-4 0 2-16,0 4-1 15,-3 0 0-15,2 3 0 0,2 0 1 16,3 0-2-16,7 6 2 16,3 1-2-16,9 2 1 15,11 0 1-15,10 2-2 16,9-3 2-16,13 2-2 0,12 0 1 16,13-3 0-16,10 2 1 15,13 2-2-15,11-2 1 16,15 2 0-16,15 1 0 15,19-1 0-15,13 1 0 16,17 3 0-16,11 0-1 16,13 5-4-16,7-2 1 0,3 5 1 15,2 4 1-15,0 0 2 16,9 6-1-16,-1 1 1 16,9 6-1-16,-5-1 2 15,5 6-2-15,-2-3 1 16,-1 3 0-16,-2-2 0 0,-2 0 0 15,2-1 0-15,-4-2 1 16,3-1-2-16,0-1 1 16,1-1 1-16,7-3-1 15,2 0 0-15,6-6-1 0,8-4-1 16,13-3 4-16,9-6 2 16,15-6-2-16,16 1-1 15,16-3 1-15,18-3-1 16,16 0 0-16,19 1 0 15,19 2-1-15,21-2 1 16,27 2-1-16,34 2 1 0,34-2-2 16,38-3-71-16,33-4-178 15</inkml:trace>
  <inkml:trace contextRef="#ctx0" brushRef="#br0" timeOffset="63406.0927">5305 8542 466 0,'0'-9'-9'0,"0"-3"17"16,0 4 10-16,0 5 2 15,0 3-11-15,0 0-7 16,0 1-6-16,0 15 2 16,4 3 2-16,-1 9 0 0,4 4 0 15,-2 5 1-15,4 5-1 16,-1-1 0-16,2 0 1 15,-1-6-1-15,3-4 0 16,-1-8-1-16,3-9 2 16,1-7-1-16,8-7 3 0,4-7 14 15,11-14 9-15,10-11-11 16,10-8-8-16,11-8-1 16,9-9-1-16,10 0 0 15,11-5-5-15,3 1 0 16,8 2-2-16,2 5-12 15,-5 12-50-15,-17 4-36 0,-24 8-134 16</inkml:trace>
  <inkml:trace contextRef="#ctx0" brushRef="#br0" timeOffset="65104.4478">4810 11426 453 0,'0'-14'6'0,"0"-1"-3"16,0 5 7-16,0 4 6 15,0 6-9-15,0 0-7 16,2 6-9-16,3 8 8 0,3 4 1 15,2 4-1-15,2-1 1 16,2 4-1-16,-2-3 1 16,-1-7 0-16,0 0 0 15,-3-7 0-15,2-2 0 16,0-6 2-16,6-2 2 0,6-12 11 16,5-9-2-16,7-11 2 15,9-7 0-15,11-13 1 16,7-6-5-16,9-5-2 15,9-8 0-15,4-2-5 16,7-3-2-16,0 2 0 0,3 0-2 16,-6 2 0-16,-4 7 1 15,-5 8-3-15,-14 11 1 16,-11 10-3-16,-12 10-40 16,-13 10-35-16,-14 8-78 15</inkml:trace>
  <inkml:trace contextRef="#ctx0" brushRef="#br0" timeOffset="66670.5477">4445 15727 402 0,'4'0'9'0,"-2"0"-5"15,-2 0 0-15,0 0 1 16,2 0-4-16,0 0-1 0,1 7 0 16,4 2 0-16,2 3 0 15,4 5 0-15,-1 0 1 16,5 6 0-16,0-1 1 16,-2 1-2-16,3 2 0 15,-2-3 0-15,-2-3 0 0,-1-5 3 16,-2-1 2-16,-1-8 6 15,3-4 9-15,0-1 5 16,5 0-1-16,4-6-9 16,12-10-3-16,3-6-5 15,9-6 0-15,7-8 0 0,4-3 6 16,11-9-6-16,6-4-5 16,7-7 0-16,7-5-2 15,2-2 1-15,1-5-1 16,-2 5 2-16,-8 1-4 15,-3 10 2-15,-13 7 0 16,-9 10-13-16,-12 0-44 0,-15 0-82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9:31:27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1557 11765 319 0,'34'6'8'0,"7"-3"-4"15,3 5 9-15,7 2 7 16,5 2-10-16,8 3-3 16,9 1-3-16,10 0 1 0,16 1 1 15,13 0-1-15,8 1-1 16,11 1 0-16,13 0 1 16,5 0 2-16,4 0-2 15,3-1 3-15,4 5 5 16,3-2 0-16,0-1-1 0,-4 4-4 15,-1 2-3-15,-6-2 1 16,-4-2-2-16,-7 1-3 16,-12-3 3-16,-9 0-4 15,-16-6 1-15,-14 0 0 16,-19-3-1-16,-22-4 0 16,-15-1 1-16,-15-3-2 0,-10-3 0 15,-9 0-5-15,-7 0-18 16,-12-10-20-16,-5-7-26 15,-8-1-11-15,-9-7 22 16,-1 0-72-16</inkml:trace>
  <inkml:trace contextRef="#ctx0" brushRef="#br0" timeOffset="299.4314">4552 12028 113 0,'-38'-31'49'16,"8"6"-6"-16,3 0-2 16,7 4 6-16,6 5 1 15,2 3-9-15,5 4-12 16,4 4-13-16,1 1-6 0,2 4-7 15,5 0-8-15,15 4-2 16,7 6 7-16,14 5 0 16,15 3 3-16,14 5-1 15,11 4-1-15,13 1 1 16,6 6 0-16,9 0 1 0,1 2 0 16,2-3 1-16,-10 1 2 15,-14-4 0-15,-17-5 7 16,-18 0 5-16,-25-3-3 15,-22 1-7-15,-10 0-1 16,-26 4 0-16,-16 2-2 0,-13 3-1 16,-14 0-1-16,-10-2 0 15,-1-7-13-15,1-10-87 16,12-13-112-16</inkml:trace>
  <inkml:trace contextRef="#ctx0" brushRef="#br0" timeOffset="3417.3589">6681 11314 106 0,'-12'-9'-1'15,"6"0"6"-15,2 0 13 16,1-2 28-16,3 3-26 15,0-3 2-15,3 2-11 0,4-2 2 16,3 2-5-16,2 0-3 16,3 0-1-16,3 2-2 15,2 0 0-15,5 2 1 16,5-1 1-16,8-1 0 16,3 2 0-16,8 0 8 15,5-1-8-15,4 1 2 0,11-1-1 16,1 3 3-16,10-1-5 15,3 1 0-15,9 1-1 16,1 0-3-16,12 2 2 16,-1 0 0-16,6 0-1 15,0 0-1-15,9-2 1 16,-2 0 0-16,2-1 0 0,3-1 0 16,2 1 0-16,-2 1 0 15,2-1 0-15,1-1 1 16,-1 1-2-16,-5-3 1 15,1 0 0-15,-4 1 0 16,1-2 0-16,-2 0 0 0,2-2 0 16,2 2 1-16,2 0-1 15,6-1 1-15,2 3 1 16,5 2 2-16,5-1 0 16,0 3-1-16,4 1 1 0,1-2-1 15,0 2-2-15,2 0 1 16,-5 0 1-16,2 0-2 15,-1 0 4-15,1 0-3 16,1 0 1-16,3 0-2 16,2 0 0-16,6 3-1 15,4 4 1-15,1 2-1 0,-2 0 0 16,5-2 0-16,-1 0 0 16,-4-2 0-16,-1 1-1 15,-5-2 1-15,3-1 0 16,-4-1 0-16,5 0-1 15,-5 1 1-15,3 1 1 0,0 2-2 16,6-1 1-16,3 0 0 16,-3 2 0-16,2 0 1 15,3 2-2-15,-2-2 2 16,1 0-2-16,-4 1 1 16,-4-1-1-16,-2-4 1 0,-3 1-2 15,0-3 1-15,-3-1 1 16,-2 0-1-16,2 0 2 15,3 0-1-15,-2 0-1 16,0 0 2-16,2 2-1 16,-3-2 0-16,0 0 0 0,1 0-1 15,-3 0 2-15,-2 2-2 16,2-2 1-16,-4 2 0 16,1-2-1-16,-4 0 2 15,-6 0 0-15,2 0-1 16,-8 0 2-16,1-6 0 0,-4 1-1 15,-2-3 2-15,-5-2 10 16,-5 0-4-16,-4-3-1 16,-2 1 0-16,-9 0-1 15,-1-1-2-15,-3 4 1 16,-8-4-3-16,2 6-1 16,-6 2-2-16,-1-1 0 0,-4 3 1 15,-3-3-2-15,-2 5 1 16,-3-1 1-16,-5 0-2 15,-5 1 2-15,-7-1-1 16,-4 0-1-16,-8 2 2 16,-5 0-1-16,-7 0 0 0,-5 0 0 15,-3 5 0-15,-4 6 0 16,-3 2-1-16,0 0-1 16,-2 7-2-16,-1 0 1 15,1 5 1-15,-2 2 1 16,-1 5 1-16,2 7-1 0,1 6 1 15,-2 7 0-15,-1 4-2 16,1 9 3-16,1 6-1 16,-2 6-1-16,-2 5 2 15,0 0-2-15,-3 5 0 16,-2 1 1-16,0 1 0 0,-2 2 1 16,-6 5-2-16,-1 6 2 15,-2 3 0-15,2 0 0 16,-2 6-1-16,0 1 0 15,-1 1 1-15,1-1-1 16,-4-1 0-16,0 1 1 16,-2-6-1-16,-6-1 2 0,0-6-2 15,-6-2 1-15,2-4 2 16,-5-3-4-16,3 0 2 16,0-6-1-16,4-1 0 15,6 1 0-15,2 0 0 0,9 2 0 16,4-2 0-16,4 5 0 15,0 2 0-15,12-4 0 16,7 0 0-16,0-5 0 16,4-3 0-16,-1-6-1 15,1-6 1-15,-3-4 1 16,-2-8-2-16,-7-5 2 0,-3-3 0 16,0-8-1-16,-6-2 0 15,-2-3 1-15,0 2-1 16,0-2 0-16,0 0 0 0,0 2 1 15,-2-4-1-15,-4 0-1 16,-1-5 2-16,0 0-1 16,-6-6 0-16,-1-3-1 15,-3-2 0-15,-5-3-1 16,-3-1 3-16,-4-1-1 16,-3-1 0-16,-2 2 1 15,-6-1-2-15,-3 3 2 0,-4-1 0 16,0 1-2-16,-5 2 1 15,0-2 1-15,-2 3-1 16,-2-3 0-16,1 2 0 16,-3 0 0-16,-2 2 0 15,-4-2-1-15,0 2 2 0,-4 0-1 16,-2-2-1-16,-4 0 2 16,-3-2-1-16,-4 0 0 15,-5-2 0-15,-5 0 0 16,-3-4-1-16,-3-1 2 15,-5 1-1-15,-1-1-1 16,-5 0 2-16,-1-3 0 0,-4 3-2 16,-6-2 1-16,2-1 1 15,-8-2-1-15,-1 2 0 16,-3 0-1-16,-4-2 2 16,-2-1-1-16,-3 2-1 15,-4-3 1-15,-3 0 1 0,-4 0-1 16,2 0 0-16,-10-6 0 15,-2 1 0-15,1-2 1 16,-11-2-2-16,0 0 1 16,-3 1 1-16,-5-4-2 15,2 3 1-15,-3-1 1 0,0-1-2 16,0 0 2-16,-4-2-1 16,-1 1-1-16,-2-1 1 15,0 0 1-15,-1-4-2 16,-1 0 1-16,-1 2 0 15,3 0 1-15,-6-3-1 0,3 1-1 16,0 2 2-16,-1-2-1 16,2-1-1-16,-4 3 2 15,3-3-1-15,-4 0 0 16,-3 2 0-16,-5 0 1 16,-1-2-2-16,0 2 2 15,-3 0-1-15,4 2-1 0,-2-1 2 16,3 5-1-16,-1-3 0 15,5 2 0-15,-2 0 0 16,1 3 0-16,0-3 0 16,3 2-1-16,-2 0 2 15,5 2 0-15,-2 0-3 0,2 1 4 16,3 5-3-16,4-1 2 16,5 0-1-16,5 2-1 15,8 0 2-15,6 0-1 16,6 0 0-16,9 0 0 0,6 0 0 15,12 2 0-15,10 1 0 16,9-1 1-16,12 0-2 16,11 1 3-16,8-1-2 15,10 2 2-15,5-2 0 16,9 1 0-16,5-1-1 16,8 0 1-16,4-2-4 0,6 0 4 15,7 0-1-15,0-7-1 16,2-2 5-16,1-3-3 15,0-5 0-15,2 0 1 16,2-9-1-16,1 0-1 16,1-5 2-16,4-6-2 0,2-6 3 15,2-7 0-15,1-3 0 16,-2-10 2-16,-2-7 3 16,-1-1-2-16,-6-11-1 15,-2-7-2-15,-5-3-2 0,-2-7-1 16,-1-4 1-16,-2-6-1 15,3 2 4-15,-2-6 1 16,1-2 2-16,-2-1-1 16,0-6-2-16,-2 1 0 15,0-2 1-15,-1 2-4 16,1-1 3-16,6 3-4 0,0 1-1 16,3 2 0-16,4 0 1 15,3 4-2-15,6 1 2 16,2 1 0-16,5 5-1 15,0 1 3-15,0 2-2 16,3 2 6-16,4 7-2 0,1 4-3 16,-4-1 2-16,-1 2-2 15,-1 3-2-15,-2 3 0 16,0 0 1-16,3 3-2 16,1 6 1-16,4 3-2 15,7 10-2-15,9 6-5 0,8 4-1 16,11 9-3-16,18 2-8 15,18 5-6-15,27 0 2 16,27 5 5-16,36 2-8 16,38 3-29-16,39 4 2 15,44-1-41-15</inkml:trace>
  <inkml:trace contextRef="#ctx0" brushRef="#br0" timeOffset="7023.4545">6934 11635 325 0,'0'-9'47'16,"0"-3"-35"-16,0 1-3 15,0 2 5-15,0 0-11 0,0 0-4 16,0 2 3-16,0 0-2 15,0-1-1-15,0 5 1 16,5-1-29-16,5 3-52 16,1 1-36-16,2 0-55 15</inkml:trace>
  <inkml:trace contextRef="#ctx0" brushRef="#br0" timeOffset="14670.8375">6545 6747 265 0,'0'2'44'0,"0"-2"-39"0,0 0-6 16,0 0 1-16,0 2-1 15,0 1-5-15,0 3-3 16,0 1-1-16,0 4 10 15,0 1 17-15,-4 4-11 0,0 4-5 16,-1 3 1-16,0 2 1 16,1 4 1-16,1 4 0 15,1 5-4-15,-1 5 4 16,3 5 6-16,0 5-1 16,0 10 2-16,0 1-1 15,-3 9 0-15,0 4 2 0,-6 9-6 16,-2 7-1-16,-4 7 1 15,0 15-3-15,-4 10 1 16,2 11 1-16,4 11-1 16,3 9 2-16,6 6-2 15,4 4 2-15,2 3 1 0,10 1 0 16,6-1 0-16,3-8 0 16,-4-4 6-16,3-6-1 15,-8-6-1-15,-3-6-4 16,-6-12-3-16,-3-6 1 15,0-10-4-15,-7-13 0 0,-3-9 0 16,1-16-1-16,-1-10 1 16,0-12-7-16,3-14-48 15,5-15-38-15,-2-17-112 16</inkml:trace>
  <inkml:trace contextRef="#ctx0" brushRef="#br0" timeOffset="17041.5609">6753 6684 79 0,'8'0'54'15,"-3"-5"-42"-15,0 4-3 16,-1-1-6-16,-1 2-2 15,-1 0 0-15,1-2-3 0,-3 2 1 16,0 0 0-16,0 0 3 16,0 0 13-16,0 0 3 15,0 0-6-15,-5 0-11 16,-4 0 0-16,2 0 0 16,0 0-1-16,1 0 0 0,1 0 0 15,3 0 1-15,-1 0-2 16,3 0 2-16,0 0 0 15,0 0 0-15,0 0 1 16,0 0 4-16,0 0-5 16,0 0 5-16,7 2 5 15,2 1-4-15,2-1-3 0,5 2-3 16,0-1 1-16,0-1-1 16,4 2 1-16,-3-2 4 15,3 1-3-15,1 1 1 16,-4-3 0-16,3 1-3 15,-3 1 2-15,-2-2-1 16,-1 1-2-16,3 0 1 0,-2-1 0 16,-1 1-2-16,0-1 2 15,0 2-1-15,0-3 0 16,1 0 0-16,1 0 1 16,1 0 7-16,-4 0 5 15,1 0-7-15,-4 0 8 0,0 0-1 16,-2-3-5-16,-1 0 0 15,0 2 1-15,0-3-5 16,1 0 1-16,3-2 0 16,-1 3-2-16,3-2 1 15,3 1-2-15,4 0-1 0,5-1 1 16,4 0 0-16,3-1-1 16,4 5 0-16,2-2-3 15,1-1 3-15,4 3 0 16,4-1-2-16,2-1 2 15,3 2-1-15,5-2-1 16,4 2 2-16,1 1-1 0,7 0 0 16,3 0 1-16,7 0-2 15,2 0 0-15,3 0 2 16,10 1-2-16,1 2 2 16,3 1-1-16,1-1-1 0,2-1 2 15,5 1-1-15,-2 0 0 16,2 3 0-16,-1-2 0 15,-2-1 0-15,-8 4 1 16,-3-5-1-16,-6 2-1 16,-11-1 2-16,-5 3-2 0,-7 1 1 15,-4 0 0-15,-3 4-6 16,-7 0-10-16,-1 1 1 16,-6 2-3-16,-5 4 10 15,-4 2 4-15,-6 5 0 16,-8 1 1-16,-1 6-6 15,-6 6-5-15,2 5 17 0,-6 8-4 16,3 9 1-16,0 5 1 16,-2 9 0-16,1 8 1 15,-2 7 5-15,1 7-4 16,-4 6 2-16,0 5-1 16,1 9 0-16,-4 3 4 0,-2 4-3 15,0 4 3-15,-2-1 2 16,-11 7 1-16,-2-5-1 15,-4 2-3-15,-1 4-3 16,1-2 0-16,6 2-1 16,3 0-2-16,4-3 0 0,6-3 0 15,0-3-1-15,0-5 2 16,11-2-2-16,-3-6 0 16,0-1 1-16,-2-9-1 15,-5-8 2-15,-1-6-2 16,-1-10 0-16,-13-6 1 0,-3-10 1 15,-3-3 0-15,-5-8 0 16,-2-5 0-16,-6 0-1 16,-2-7 1-16,-6-6 0 15,-7-2-2-15,-5-4 3 16,-6-4 0-16,-12-5 1 0,-6-3-1 16,-12-7-1-16,-10-1 3 15,-9-7 1-15,-11 0-2 16,-5-2 0-16,-10-7-2 15,-7-7-1-15,0-1-1 16,-5-4 0-16,1-1 0 16,-2-3 1-16,2-2-1 0,-5 0 2 15,3 0-2-15,-6 1 1 16,-1-4 1-16,1 5 2 16,-1-2-1-16,1 2-1 15,5 0-2-15,2 3 0 16,7 2 1-16,10 3-2 0,7 0 1 15,15 1 1-15,8 3-1 16,15-2-1-16,16 3 2 16,10 1-2-16,14 0 1 15,16 3 0-15,10-3 0 16,11 2 1-16,7 0 0 0,0-4-1 16,14 3 2-16,6-8-1 15,5-2-2-15,8-1 2 16,1-8-1-16,0-3 0 15,0-5 1-15,-2-9-2 16,2-8 1-16,-3-7 0 0,1-10 0 16,0-8 0-16,-3-10 1 15,0-11-2-15,-2-18 2 16,-2-14-1-16,-4-13-2 16,1-18-1-16,1-12-15 15,3-6 0-15,3-7 4 16,3 0 10-16,5-1 4 0,6 3 0 15,6 7-1-15,9 8 1 16,-1 9 1-16,1 12-2 16,4 12 2-16,-3 15-13 15,-7 9-72-15,-9 9-137 16</inkml:trace>
  <inkml:trace contextRef="#ctx0" brushRef="#br0" timeOffset="19423.6571">7346 8371 369 0,'2'0'55'16,"-2"-2"-59"-16,0-3 7 15,-2 1-4-15,-9-2-3 16,0 1-1-16,-5-2-2 0,-3-4 0 15,0-1 5-15,-3-3 1 16,3 0-1-16,1-2 4 16,-1-2-2-16,2-1 0 15,0-1 9-15,4-1 7 16,-1-3 1-16,0 0-4 0,2-3-2 16,-1-2-1-16,4-1-1 15,3 0-3-15,-1-3-2 16,0 2 0-16,7 3-2 15,0 0 0-15,0 4 0 16,10 0-1-16,4 3 1 16,4 1-2-16,8 4 2 0,0 2-2 15,9 3-2-15,6 3 3 16,1 4-1-16,9 2-2 16,3 3 3-16,3 0-1 15,0 3 0-15,3 5 1 16,-3 9-2-16,-3 1 1 0,0 3 0 15,-6 3 0-15,-2 9 1 16,-9-1-1-16,1 3-2 16,-6 6 3-16,-3-1-2 15,-4 4 0-15,-3 1 2 16,-1 5-2-16,-6-2 0 0,-1 5 1 16,-6 0-1-16,-7 2 1 15,-1-2 0-15,-4-1-3 16,-10-2 3-16,-10-2-1 15,-4-2 0-15,-6-1 1 16,-6-4 1-16,-3-1-2 0,-5-5 2 16,-5-5-1-16,-1-3-1 15,1-7 2-15,3-6-2 16,-1-5 2-16,5-6-2 16,-1-3 1-16,2-1 1 15,4-13 0-15,-3-8-2 16,2-3 7-16,3-3-1 0,0-7-2 15,3-4 3-15,1-2-1 16,4 0 2-16,7-1-2 16,1-7 0-16,5 3-1 15,5-6 1-15,6 1-4 16,6-5 1-16,1 0-1 0,1-2-2 16,14-3 3-16,6 1-2 15,10-2-1-15,4 4 2 16,11 1 0-16,13 6-2 15,18 6 2-15,21 9-2 16,26 13-3-16,26 10-7 16,33 13-9-16,35 13-2 0,23 19-14 15,31 18-33-15,23 10-52 16</inkml:trace>
  <inkml:trace contextRef="#ctx0" brushRef="#br0" timeOffset="21723.0019">7353 6728 377 0,'0'-4'24'0,"0"-6"-27"0,5-1 7 16,6 0 0-16,0 3-1 15,5-4 1-15,2 4-2 16,9 1-1-16,4-1 1 15,4 1-1-15,8 4-4 16,8-2 6-16,5 1-3 0,5 2-1 16,5 0 2-16,4 0-2 15,9 2 1-15,7-2 1 16,9 2-1-16,6 0-1 16,8 0 2-16,10 2-2 15,3 4 2-15,3-1-1 0,1 0-1 16,-4 1 2-16,-8-2-1 15,-9 0 0-15,-10-1 0 16,-12-1 0-16,-13-1 0 16,-14 3 0-16,-11-3 0 15,-13 2 0-15,-9 3 1 16,-6-1-2-16,-9 1 0 0,-4-1 1 16,-4 4-10-16,0 2 4 15,0 0 2-15,-4 7 3 16,-1 1 1-16,0 4 0 15,1 7 0-15,-1 5 2 16,4 0 0-16,-1 6-4 0,2 0 5 16,0 4-3-16,0-2 2 15,0 1 0-15,7 2-1 16,0-2 0-16,0-2 0 16,-2-1-1-16,1-3 1 0,-6-1-2 15,0-6 1-15,0-3 1 16,-13-3-1-16,-3-1 0 15,-6-3 1-15,-6-4 1 16,-6 0 3-16,-12-5-2 16,-10 1-3-16,-10-3 2 15,-11-4 0-15,-14-1-3 0,-6-3 3 16,-8 0-2-16,-6-2 0 16,-6 0 1-16,1 1-2 15,1-1 2-15,-3 0 1 16,4 0-4-16,3 2 4 15,7 0-2-15,3-2 0 0,10 0 0 16,6 2 1-16,10-2-2 16,11 0 3-16,6 0-3 15,13-2 3-15,7-5 9 16,11-2 2-16,7-2 4 16,6-1 1-16,4-3-6 15,2-1-2-15,3-3-6 0,-1-4-2 16,1-2 0-16,3-6-1 15,1-5-1-15,1-3 1 16,0-9-1-16,0-5 0 16,0-8 2-16,1-5-2 15,5-7-2-15,-1-4 4 0,2 0-2 16,2-3 0-16,4 3 0 16,1 1-2-16,13 5-6 15,9 6-26-15,12-1-60 16</inkml:trace>
  <inkml:trace contextRef="#ctx0" brushRef="#br0" timeOffset="24216.5276">7805 9593 346 0,'3'0'8'16,"-3"0"-9"-16,0 0 2 16,0 0-2-16,0 0-49 0,-8 0-46 15,2 3 59-15,0-1-121 16</inkml:trace>
  <inkml:trace contextRef="#ctx0" brushRef="#br0" timeOffset="24746.5487">13613 10265 439 0,'5'0'4'16,"-3"-2"-4"-16,-2 0 3 15,0 2-2-15,0 0-4 16,-2 0-40-16,-7 0-9 15,6 2 9-15,3-2-135 16</inkml:trace>
  <inkml:trace contextRef="#ctx0" brushRef="#br0" timeOffset="25200.0197">18696 9967 297 0,'5'0'-179'15</inkml:trace>
  <inkml:trace contextRef="#ctx0" brushRef="#br0" timeOffset="30991.7843">8236 7534 117 0,'29'-9'62'16,"1"2"-62"-16,-1 2 12 15,0 1-7-15,-4 2 7 16,0 1-6-16,-1-1-1 0,-8 2-8 16,-1-2 5-16,-7 2 4 15,1 0 1-15,-6-1-6 16,-3 1 7-16,0 0-5 15,-1 0-10-15,-8 0 7 16,-3 1 0-16,-3 4 2 16,-2-1 2-16,-5 1 1 0,-2 1-1 15,-1-3 4-15,-2 4 0 16,4 0-1-16,0 1-4 16,1-1-1-16,6 0 1 15,1 2-4-15,5-2 1 16,1 0-2-16,3-2 0 0,2 1 1 15,4-3 0-15,0 1-1 16,0-2 4-16,4 0 10 16,7-2 7-16,0 0 3 15,7 0-14-15,-1 0 1 16,7 0-1-16,0 0-3 16,1 0 0-16,3 0 0 0,7 1-3 15,2 1 0-15,8-2-1 16,2 4 0-16,7-4 0 15,-1 3-1-15,8 1 1 16,0 0 0-16,7-1-2 16,-2 1 2-16,5-3-1 0,-1 3 0 15,6-2 1-15,-3-1-1 16,2-1 0-16,1 0 0 16,-1 0 0-16,3 0 0 15,0 0 1-15,0 0-1 16,5 0 0-16,-1 0 2 0,4 0-3 15,-1 0 3-15,0 0 1 16,-2 0-4-16,2-1 3 16,0-1-1-16,-5 0 1 15,-1 0 1-15,1-1-1 16,0 1 0-16,-4 0 0 0,0 1-1 16,0-2 1-16,3 2-1 15,-3 1-1-15,2 0 1 16,5 0 0-16,0 0-2 15,4 0 2-15,0 0 0 16,-1 0-3-16,0 1 4 0,1 2-2 16,-2 0-1-16,-2 1 2 15,0 1-1-15,1 0 1 16,2 0-1-16,-1 3 0 16,1-1 0-16,4 0 1 15,-2 2-2-15,1 0 2 16,-1 0-1-16,2 2 0 0,0-3 0 15,-5-2 0-15,-4 1 0 16,-5 0 1-16,-6-2-1 16,1 1 0-16,-5 1 0 15,-1 0-1-15,-2 2 2 0,1-2 0 16,1 4-2-16,-4-2 1 16,-4-2 1-16,-2 0-2 15,-9-2 1-15,-3 1 1 16,-5-1-2-16,-6 2 1 15,-3 0 0-15,0 2 0 16,-8 1 0-16,-1 3-1 0,0 1 1 16,-5 4 0-16,4 0-2 15,-5 4 1-15,1-1 1 16,-3 4-2-16,-1 1 1 16,0 1-1-16,-4 0 0 15,0 0 1-15,-6 3-2 0,4 1 2 16,-5 1 2-16,0 1-1 15,0 3 3-15,0 3-3 16,0 4 0-16,-5 0 2 16,5 1-2-16,-1 3 0 15,1-2 1-15,0 3 1 0,0 0-2 16,0 2 1-16,6 0 0 16,-1 0-1-16,-2 2 0 15,4-2 0-15,-1-2 0 16,-3 2 1-16,5-2-2 15,-5 2 2-15,3-2-1 0,-5 2-1 16,3 0 2-16,-2-4-1 16,-1 1 0-16,-1-1 1 15,0-3 0-15,0 3 1 16,0-2 0-16,-1-1 1 16,-3-1-1-16,-1-2 1 0,-2-2-2 15,-3-2 1-15,3-1 0 16,0 1-1-16,-4-4 2 15,1 2 3-15,-6-4-1 16,-2 1 1-16,-3-3 0 16,1-1 0-16,-9-2 0 15,0-2-2-15,-2 0 1 0,-4-3-2 16,-4 0 1-16,-3-1-1 16,-1 1-1-16,-6-2 0 15,-2 0 0-15,-5-3 0 16,-5 2-1-16,-2-3 1 0,-10-3-1 15,2 3 1-15,-7-3-1 16,-2-3-1-16,-5 5 0 16,1-4 3-16,-5 0-3 15,-4-2 0-15,0 2 1 16,-6 0-2-16,2-2 2 0,-8 0-1 16,2 0-1-16,-6 1 2 15,-1-1 0-15,-5-2-2 16,2 2 2-16,-4 2-1 15,0-2 0-15,-3-2 0 16,0 2 0-16,1 1 0 16,-3-3 1-16,1 0-2 0,-1-1 2 15,-5-1-1-15,6 1-1 16,-9-2 2-16,8-1-1 16,-2 2-1-16,1-3 2 15,3 0-1-15,4 1 0 0,1-1 0 16,2 0 0-16,5 0 0 15,2 0 0-15,5 0-1 16,3 0 1-16,3 0 1 16,3 0-1-16,2 0 1 15,4 0-1-15,3 0-1 16,3 0 1-16,2-1 0 0,8-5-1 16,1 1 2-16,8-2-1 15,0-2-1-15,10-4 1 16,3-1 0-16,6-4 0 15,5 0 0-15,1-3 0 16,3-3 0-16,5-1 0 0,2-1 0 16,3-1 0-16,2-3 0 15,1-2 0-15,0-4 1 16,6 0-1-16,-5-3 0 16,6-4 0-16,-2-1 0 15,1-4 2-15,-1-1 0 0,1 1 0 16,-1-2 1-16,3-2 0 15,0 1-2-15,0-5 1 16,2-2 0-16,-1-1-1 16,3-3 5-16,2 1-2 15,-1 0 1-15,1-1 0 16,5-1-3-16,-4 2-1 0,3 1 0 16,2 1-1-16,0-1 1 15,0-1-1-15,0-2 0 16,0 1 1-16,7 0-2 15,-2-3 1-15,2 3 1 16,0-2-1-16,0 3 1 0,1 2 1 16,-1 4 0-16,1 1 0 15,-1 1 1-15,3 3-3 16,-3 1 1-16,2-1 1 16,2 3-3-16,1 0 2 15,0 4 1-15,5 3-4 0,1 4 4 16,5 2-2-16,0 4 0 15,8 3 2-15,1 2-3 16,6 2 1-16,5 3 1 16,7 1-3-16,9 1 2 15,6 1-2-15,13 5-2 0,12 1 1 16,12 4 0-16,21 2 1 16,23 5 1-16,24 0-4 15,32 5-8-15,35 13-11 16,32 6-17-16,34 2-44 15,32 1-213-15</inkml:trace>
  <inkml:trace contextRef="#ctx0" brushRef="#br0" timeOffset="73973.742">6337 5376 346 0,'21'-15'10'15,"0"-3"4"-15,6-1-12 16,-3 5 6-16,3 2 1 0,5-1-6 16,6 2-2-16,3 0 0 15,11 2-2-15,6 1 1 16,6 0 1-16,8 1-1 15,6 4 0-15,3-2 0 16,8 2 0-16,0-4 0 16,8 4 0-16,3-1 0 0,2-3 0 15,7 0 2-15,4 0-2 16,4-2 0-16,5 3 0 16,2-3 0-16,5 4 1 15,4 1-1-15,2 0 0 16,3 2 0-16,1 2 1 15,-1 0-1-15,-1 0-1 0,-8 0 2 16,-7 0-1-16,-9 3 1 16,-9 2-2-16,-9 2 1 15,-7 2 0-15,-8-1 0 16,-2 6 0-16,-5-2 0 16,2 5 0-16,-11 0 0 0,1 5 0 15,-6-1 0-15,-3 2 0 16,-10 5 0-16,-7 1 0 15,-5 0 0-15,-12 1-1 16,-2 3 0-16,-8 4 1 16,0 4 1-16,-7 2 0 0,2 5 0 15,0 5 1-15,4 3-2 16,2 2 0-16,1 3 1 16,6 5-1-16,1 2 0 15,6 5 1-15,1 4-1 16,0 4-1-16,5 2 2 0,-3 7 0 15,1-5-1-15,-4 4 1 16,-1 3 0-16,-3 5 0 16,1-2 1-16,-2 3 2 15,-7 7 1-15,4 5 0 16,-5-1-2-16,1 5 1 0,-1 3-2 16,0 0 0-16,-3 3 0 15,-2 1-1-15,-1 4-1 16,-2-3 1-16,-2 6 0 15,-2 2 0-15,-1 0-1 16,3 2 1-16,-4 2-1 0,2 1 0 16,-1 1 0-16,3 3 2 15,-2 3-1-15,1-1 1 16,-1 8 2-16,-2 1 2 16,0 1 0-16,0 1-3 15,-5 3 1-15,-6 0-3 0,1 2 1 16,-2 2-1-16,4-6 2 15,1 4-2-15,0 2 0 16,2-2 0-16,2 3 0 16,1-3 2-16,-1 4 4 15,-1-1 0-15,-5 1-2 0,0 0-2 16,-2-4-1-16,-4 3-1 16,1 2-1-16,1 4 1 15,1-4-2-15,3 1 3 16,4 2-3-16,5-2 2 15,0-1-1-15,5-3 0 16,9-2 0-16,5-2 0 0,1-3 1 16,-1-2 3-16,5-6 3 15,-4 0 4-15,-5-3-3 16,2 1-2-16,-7-3-4 16,1-6-2-16,-3-2 1 15,-1-3-1-15,-2-6 1 16,-2-5-1-16,7-8 0 0,-1-5 1 15,-1 0 0-15,6-10 1 16,-1-7-4-16,1-5 2 16,5-6 2-16,-4-6-2 15,-1-6 0-15,-2-1 1 16,-3-10-1-16,0 1 0 0,-5-6 0 16,-4-5 1-16,0-2-1 15,0-4-1-15,0-7 0 16,-9-1 1-16,-4-2-2 15,-1-4 1-15,-6-3-1 16,-1-2 0-16,-6-3 1 0,-4-2 1 16,-4-1 0-16,-2 0 2 15,-8-6-1-15,-4 0 0 16,0-1 0-16,-5-2-1 16,-4 0 1-16,-6-2-1 15,-3-1 0-15,-1 0 0 0,-8 0 2 16,0-5-4-16,-4-2 2 15,-5 1 2-15,4 0-4 16,-4-3 4-16,-2-1-4 16,1 3 1-16,-2 0 2 15,1 0-2-15,0 3 1 0,-1-1 1 16,-2 4-2-16,1-1 1 16,-3 2 1-16,0 0-1 15,-3 0 0-15,-2 0 0 16,1-2 0-16,-6 2 0 15,0-2 0-15,0-1 0 16,-4 0 0-16,2 2 0 0,-5-3 0 16,-1 1 0-16,-3-3 0 15,4 3 0-15,0-1 0 16,4 0 0-16,0 4 0 16,7-1 0-16,-3 1 2 0,3 0-2 15,1 0 0-15,-3 0 0 16,5 0-2-16,-2-2 2 15,4-3 0-15,1 0 0 16,6-1 2-16,6-1-4 16,4-4 4-16,8 1-4 0,12-1 4 15,6-2-4-15,5-1 4 16,7-4-2-16,6-3 1 16,2-4-1-16,1-2 2 15,4-7-3-15,-1-3 2 16,2-6 5-16,0-4-3 15,-1-4 1-15,0-5-1 0,1-1-2 16,3 0 0-16,1-11 1 16,0-2-2-16,3-4-1 15,2-6 0-15,3-6-6 16,3-6-1-16,-1 1 0 16,3-2 3-16,2-6 2 0,2-4 0 15,1-4 2-15,0-5 1 16,2-6 0-16,0-2 1 15,2-3 4-15,5-4 5 16,3 1-2-16,2 0-4 16,-2-1 2-16,2-3-3 0,-2 1-2 15,-1-1 0-15,-1-4-1 16,-4-1 0-16,4-3-3 16,-5-5-1-16,4-1-2 15,-2-3 3-15,7-3 3 16,-2 1-1-16,6-1 2 0,4 0 0 15,5 0 3-15,1 1 4 16,-1 1 1-16,1-1 3 16,-1-2-2-16,-1 5-3 15,1-4 0-15,-6 4-2 16,0-2-4-16,-5-2 0 16,-1 2-1-16,-5-4 1 0,-1 2-1 15,0-3 1-15,-4-6-2 16,-1 3 2-16,-2-5-2 15,5 5 0-15,-2 0 0 16,1 0 2-16,6 2 0 16,0 4-1-16,2 0 2 0,0-2 1 15,-2 4 10-15,-3 2-12 16,-2 1 1-16,-5 4-3 16,0 4 2-16,-3-3-1 15,-8 1-3-15,-4-1 1 16,0-2 0-16,-5 2-4 0,4-4 4 15,-2 2 1-15,2 0 0 16,1 5 2-16,3 2 1 16,-1 5 0-16,4 2 4 15,0 5-1-15,4 3-5 16,1 5 2-16,2 0-1 0,2 6-3 16,0 2 2-16,0 4 0 15,2 3-2-15,4 2-1 16,3 3 0-16,1 5-2 15,3 0 4-15,5 8-2 16,2 5 1-16,7 6 3 0,3 7-3 16,4 5 0-16,7 6 1 15,5 3 1-15,10 7-1 16,12 4 1-16,12 5-3 16,21 3 1-16,21 8-10 15,28 8-16-15,28 2-19 16,34-5-64-16</inkml:trace>
  <inkml:trace contextRef="#ctx0" brushRef="#br0" timeOffset="76775.5181">11651 5244 514 0,'7'-16'2'0,"-2"4"-3"16,-3 4 3-16,-2 6-2 15,0 2-2-15,0 0-9 16,0 11-2-16,0 7 12 16,-2 7-1-16,2 9 1 0,0 8-2 15,5 7 2-15,2 8 0 16,0 5 1-16,3 9 0 15,-3 4 0-15,-1 6 0 16,0 1 1-16,-1 5 0 16,1 6-2-16,-4 0 2 0,-2 5-1 15,0 3 0-15,-5 2 0 16,-10-1 1-16,-4 4-2 16,-3 1 2-16,-5 4-1 15,0 4 0-15,0 9 0 16,5 0 1-16,3 6-1 15,2 2 1-15,7 4-2 0,6 2 2 16,2-1 1-16,2 6 2 16,0 0 3-16,0 6-1 15,0 3 1-15,-1-1 0 16,-6 4-4-16,4 2 0 16,-4 6-1-16,2 3-1 0,-2-2 0 15,2 9 0-15,-2 3-1 16,0 5 0-16,1-3 2 15,-3 4-2-15,-1 0 0 16,0 2 0-16,-1-4 0 16,0-2 1-16,0 0 0 15,3-3-1-15,0 0 0 0,6-7 0 16,2-3 2-16,0 2 12 16,10-5 5-16,4-2-4 15,6 2 4-15,1 1-11 16,2 3-2-16,1-2-2 0,-2-4-2 15,-5 2-1-15,1-3 1 16,-5-4-1-16,-5-3 0 16,-2-4 0-16,-6 0 0 15,0-3 0-15,-1 0-1 16,-9-3 1-16,-2 0-1 16,-1 0 0-16,1-6 1 0,3-1-1 15,4-5-1-15,3-7 1 16,2-5 0-16,2-10 0 15,6-4 0-15,4-8 0 16,2-4 0-16,-2-9 1 16,1 2-1-16,-6-6 0 0,0-2 1 15,-2-5-1-15,-3-5 1 16,-2 0-1-16,0-6 0 16,0 0 0-16,-2-4 1 15,-5 2-2-15,-2 2 2 16,0-3-1-16,0 2 0 0,2 0 0 15,4-3 0-15,1-2 0 16,2-1 0-16,0-4-3 16,10-2 0-16,9-5-3 15,7-3-1-15,7-3-1 16,10-5-1-16,9 0 2 0,11-5 2 16,7-5 4-16,8-3 1 15,7-9 1-15,6-3 0 16,3-5 1-16,3-2 0 15,2 0 0-15,3-6 1 16,0-5 0-16,5-1-3 0,0-1 1 16,1 0 1-16,3 2-2 15,2 3 2-15,4-2 1 16,-3 6 0-16,5 0-3 16,2 4 0-16,-3 0 0 15,-3 0 2-15,1 0-4 16,-4 0 3-16,0 5-1 0,-2-2-1 15,4 2 1-15,-4 0 0 16,-3 0 0-16,0 0 0 16,-2 0 0-16,-6 0 0 15,-6 1 0-15,-3-2 0 16,-9-1 0-16,-6 1 1 0,-2-4-1 16,-9 0 0-16,-3 0 0 15,-5-5 0-15,-1-7-1 16,-1-1 1-16,-2-4-10 15,0-4-4-15,0-3 1 16,-3 0 0-16,-3-8 5 16,1-2 5-16,-7-3 2 0,-3-6 2 15,-3-7 0-15,-5-7 5 16,-2-4-4-16,-7-3-2 16,-1-6 0-16,1-1 0 15,-1-2 0-15,-2-1 0 0,3-2-2 16,2-1 4-16,-1-5-2 15,1-4 0-15,1-3-2 16,-2-3 4-16,1-5-4 16,2 3 2-16,-3-3 0 15,-5-1 0-15,4-4 0 16,-6-3 0-16,-1-4 2 0,-2-3-2 16,-4-2 0-16,-2-4-2 15,1-7 1-15,-1-2-1 16,1-2-1-16,2-4 2 15,4-2 1-15,0-4 0 16,-2 1 0-16,2-6-1 0,0 1 2 16,-5-3-1-16,1-6-1 15,-3 2 1-15,-2-6 1 16,1 2-1-16,-1-4 0 16,1-3 0-16,-2-3 14 0,-1 0 6 15,1 0 3-15,-2-4-5 16,0 4 2-16,0 0-9 15,0 5-4-15,-3 4-4 16,1-1-3-16,0 6-2 16,2 3-1-16,0-1-12 15,0 1-3-15,0-2 3 0,0 1-1 16,0-4 2-16,0 1 4 16,-2 1 0-16,-3-4 8 15,-2 4 0-15,5 1 2 16,-4-1 0-16,6 3 3 15,0 0 10-15,0 4 4 0,3 0-1 16,0 2-3-16,3 3 1 16,-5 0-3-16,1-2 1 15,-2 3-10-15,0 0 0 16,0 1 0-16,0-1-1 16,-5 1 1-16,-5 2-1 15,0 3-2-15,-2 0 1 0,-5 4 1 16,1 8-1-16,1 7-1 15,0 3 3-15,-2 9-3 16,0 7 1-16,0 4 0 16,-1 6 0-16,-1 2 0 15,-7 8 0-15,1 5-1 0,-4 7 1 16,2 5 0-16,-5 4-1 16,-6 4-1-16,1 4-6 15,-7 2 1-15,0 1-4 16,-9 3 1-16,-6 3 1 15,-4-1 2-15,-6 4 2 16,-11 1-2-16,-4 1-3 0,-7 2-5 16,-6-3-1-16,-6 6-1 15,-4-1 3-15,-3-2 7 16,-3 7 2-16,-5-2 4 16,2 2 0-16,-2 2 1 0,-3 2 0 15,-1 3 0-15,-2 0 0 16,-5 1 1-16,-5 5-1 15,-7 5 1-15,-3 0 0 16,-6 3 0-16,0 0 0 16,-5 3 0-16,2 8 0 0,3 3-1 15,0-1 2-15,8 5-1 16,4 0-1-16,7 0-1 16,6 3 2-16,10-2 1 15,10 5-2-15,16-1 0 16,13 1 1-16,18 4 1 0,19 2-1 15,21 7 1-15,18 4-3 16,37 13-9-16,36 6-13 16,31 1-48-16,27-4-234 15</inkml:trace>
  <inkml:trace contextRef="#ctx0" brushRef="#br0" timeOffset="78989.4226">17364 6136 319 0,'25'-65'24'0,"-4"1"12"0,-2 2 10 16,-4 3-11-16,0 4-7 15,-5 3-4-15,0 4 2 16,-5 5-1-16,-1 7-1 16,-4 6-9-16,0 7-8 15,-13 6-4-15,-3 7-7 0,-6 5 2 16,-3 5 0-16,-1 5-6 15,-3 15-7-15,2 8 2 16,2 13 1-16,1 7 3 16,0 10 1-16,9 7 5 15,2 8 0-15,7 11 2 16,5 5 0-16,1 11 1 0,0 10 0 16,7 4 1-16,2 5-1 15,2 4-1-15,-3 4 2 16,0 5 0-16,-1 1-2 15,-5 5 2-15,-2-1-1 16,0 1 3-16,-3 1-2 0,-12 4 1 16,1 0-1-16,-6 0 1 15,-4 4-2-15,2 3 1 16,-4 3-1-16,3 0-1 16,3 6 3-16,4 0-2 15,1 3-1-15,5 1 2 0,3 0-2 16,0 1 2-16,-3 3-1 15,-2 2 1-15,-2-3-1 16,-6 2 1-16,0 1 0 16,1 2 0-16,-3 3 0 15,7-2-1-15,4 8 0 16,8 4 1-16,3-2-1 0,0 2 1 16,2 1 1-16,3 1 6 15,-3-6 1-15,-2 0-5 16,0-3 0-16,-11 1-3 15,-7-5 0-15,-1-5 0 0,-7-3 0 16,5-3-1-16,-1-1 0 16,6 1 0-16,7-2 0 15,8 6 1-15,1-1-1 16,5 5 1-16,9-4 0 16,2-2-1-16,2-2 4 15,2-2 1-15,-3-5-4 0,-2-6 1 16,2-8-1-16,-3-3-1 15,2-8 1-15,2-4 0 16,2-5-1-16,1-3 2 16,0-6 1-16,0-5 1 15,-2-7-1-15,-3-7 0 0,-3-5-1 16,-7-7-1-16,-6-4-2 16,0-6 1-16,-3-8 1 15,-4-4-1-15,2-6-1 16,3-4-8-16,2-8-1 15,5 0 1-15,17-6 4 0,10-1 4 16,9-2 0-16,14 0 1 16,9-2 0-16,8-3 1 15,10 0-1-15,7-6 1 16,4-1 0-16,4-3-1 16,6-9 0-16,1-3 2 0,1-5-2 15,7 0 5-15,0-5-3 16,2-9 3-16,4-2-4 15,3-2-1-15,4 2-1 16,4 0 1-16,2 1 0 16,3 6 0-16,0 3-1 15,7 2-1-15,-2 4-2 0,3 0 2 16,1 0 1-16,0 0 1 16,1 4 0-16,0-1-1 15,-7 0 2-15,4-2-1 16,-8-1 1-16,-6 0 1 0,-7-1 0 15,-8-13 3-15,-10-1 6 16,-7-6-1-16,-12-7 0 16,-5-4-6-16,-5-7-2 15,-7-5 0-15,-5-10-1 16,-3-5-2-16,-1-7-1 16,-5-7-6-16,-1-5-1 0,-2-8 0 15,-2-4 3-15,0-6-3 16,-2-7 2-16,1-8 2 15,-4-7 4-15,-3-3-7 16,-3-8 7-16,-5-6 8 16,-4-7 0-16,-5-7 1 0,-7-7-3 15,-3-9-4-15,-7-11-1 16,-3-6 0-16,-2-4 0 16,0-3 0-16,-6-3 0 15,-2-10-1-15,-2 2 2 16,3-5-1-16,-2-4 0 0,0-4 0 15,3 2 1-15,1-1 0 16,0-2 0-16,-2 3 3 16,-3-5 1-16,-2-2 0 15,-10-2-2-15,-3-4-2 16,-9-2 0-16,-3-6-1 16,-8-3 0-16,1 2 0 0,2-7 0 15,-2 7 0-15,3 1 1 16,4 3-1-16,3 6 3 15,0 2 2-15,0 9-1 16,5 1-2-16,-2 11-2 16,2 4 1-16,2 4-1 0,4 6 1 15,1 3-2-15,3 2 1 16,2-1-2-16,0 9 1 16,0 2-2-16,-3 7 2 15,1 3 2-15,-3 11-1 0,-3 2 0 16,1 11-1-16,3 12 0 15,-2 8 0-15,4 13 0 16,4 12 1-16,0 8-1 16,3 14 1-16,-2 4-1 0,-6 11-1 15,-4 7 2-15,-5 6-1 16,-8 7 0-16,-6 6 0 16,-6 6-2-16,-8 2 0 15,-4 4-1-15,-4 5 0 16,-1 5-3-16,-4 4 1 15,-4 3-3-15,-1 0 4 16,-8 0 2-16,-9 0 2 0,-6 0 2 16,-6 0-1-16,-10-3-1 15,-3-2 2-15,-5-2-2 16,-3 1 1-16,-3 2 1 16,-2-2-1-16,-2 2 0 15,-8-1 0-15,-2 0-1 0,-4 0 1 16,-4-1 0-16,-9 1 1 15,-2-1 0-15,0 1-2 16,5 5 1-16,5 0 1 16,13 0-2-16,13 11 1 15,18 0 0-15,19 6-1 0,16-1 1 16,13 4 0-16,18 5-1 16,12 4-1-16,9 3 0 15,9 8 0-15,11 16 0 16,13-2-31-16,34-6-106 15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emf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Specialized Middleware - Caching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NoSQL Databases – Introduction</a:t>
            </a:r>
          </a:p>
          <a:p>
            <a:r>
              <a:rPr lang="en-US" dirty="0"/>
              <a:t>RDBMS Vs NoSQL DB</a:t>
            </a:r>
          </a:p>
          <a:p>
            <a:r>
              <a:rPr lang="en-US" dirty="0"/>
              <a:t>MongoDB – Overview</a:t>
            </a:r>
          </a:p>
          <a:p>
            <a:r>
              <a:rPr lang="en-US" dirty="0" smtClean="0"/>
              <a:t>MongoDB </a:t>
            </a:r>
            <a:r>
              <a:rPr lang="en-US" dirty="0"/>
              <a:t>- AWS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Deals with data that is modeled in forms other than tabular relations (as defined in relational data bases)</a:t>
            </a:r>
          </a:p>
          <a:p>
            <a:r>
              <a:rPr lang="en-IN" dirty="0"/>
              <a:t>Large volumes of rapidly changing structured, semi-structured, and unstructured data</a:t>
            </a:r>
          </a:p>
          <a:p>
            <a:r>
              <a:rPr lang="en-IN" dirty="0"/>
              <a:t>Geographically distributed scale-out architecture instead of expensive, monolithic architecture</a:t>
            </a:r>
          </a:p>
          <a:p>
            <a:r>
              <a:rPr lang="en-IN" dirty="0"/>
              <a:t>Data types such as documents, images, videos, machine learning models etc.</a:t>
            </a:r>
          </a:p>
          <a:p>
            <a:r>
              <a:rPr lang="en-US" dirty="0"/>
              <a:t>NoSQL Data base types</a:t>
            </a:r>
          </a:p>
          <a:p>
            <a:pPr lvl="1"/>
            <a:r>
              <a:rPr lang="en-IN" dirty="0"/>
              <a:t>Document databases</a:t>
            </a:r>
          </a:p>
          <a:p>
            <a:pPr lvl="1"/>
            <a:r>
              <a:rPr lang="en-IN" dirty="0"/>
              <a:t>Graph stores</a:t>
            </a:r>
          </a:p>
          <a:p>
            <a:pPr lvl="1"/>
            <a:r>
              <a:rPr lang="en-IN" dirty="0"/>
              <a:t>Key-value stores</a:t>
            </a:r>
          </a:p>
          <a:p>
            <a:pPr lvl="1"/>
            <a:r>
              <a:rPr lang="en-IN" dirty="0"/>
              <a:t>Wide-column stores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NoSQL Databases –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008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RDBMS Vs NoSQL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E61E3-C97D-D241-ACA5-B823720CC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52" y="1957719"/>
            <a:ext cx="10518551" cy="3790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42520" y="2660400"/>
              <a:ext cx="9194400" cy="313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3160" y="2651760"/>
                <a:ext cx="9209160" cy="31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50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524261" cy="4495799"/>
          </a:xfrm>
        </p:spPr>
        <p:txBody>
          <a:bodyPr>
            <a:normAutofit/>
          </a:bodyPr>
          <a:lstStyle/>
          <a:p>
            <a:r>
              <a:rPr lang="en-US" dirty="0"/>
              <a:t>MongoDB is a document oriented DB following NoSQL paradigm</a:t>
            </a:r>
          </a:p>
          <a:p>
            <a:r>
              <a:rPr lang="en-US" dirty="0"/>
              <a:t>Released in 2009, latest version 4.0</a:t>
            </a:r>
          </a:p>
          <a:p>
            <a:r>
              <a:rPr lang="en-US" dirty="0"/>
              <a:t>Written in C++, Go, Python and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Offers a JS shell for all operations</a:t>
            </a:r>
          </a:p>
          <a:p>
            <a:r>
              <a:rPr lang="en-US" dirty="0"/>
              <a:t>Available as a standalone server and Cloud offering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 err="1"/>
              <a:t>Adhoc</a:t>
            </a:r>
            <a:r>
              <a:rPr lang="en-US" dirty="0"/>
              <a:t> Querying</a:t>
            </a:r>
          </a:p>
          <a:p>
            <a:pPr lvl="1"/>
            <a:r>
              <a:rPr lang="en-US" dirty="0"/>
              <a:t>Indexes</a:t>
            </a:r>
          </a:p>
          <a:p>
            <a:pPr lvl="1"/>
            <a:r>
              <a:rPr lang="en-US" dirty="0"/>
              <a:t>Replication</a:t>
            </a:r>
          </a:p>
          <a:p>
            <a:pPr lvl="1"/>
            <a:r>
              <a:rPr lang="en-US" dirty="0"/>
              <a:t>Speed and durability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MongoDB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4A6FA-D6F9-EA4A-B345-0F5B9AFB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057400"/>
            <a:ext cx="4457700" cy="2298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282320" y="2166480"/>
              <a:ext cx="9930960" cy="3304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2240" y="2157480"/>
                <a:ext cx="9950040" cy="33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2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524261" cy="4495799"/>
          </a:xfrm>
        </p:spPr>
        <p:txBody>
          <a:bodyPr>
            <a:normAutofit/>
          </a:bodyPr>
          <a:lstStyle/>
          <a:p>
            <a:r>
              <a:rPr lang="en-US" dirty="0"/>
              <a:t>Basic elements in MongoDB are: documents and fields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MongoDB – Document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C5F05-EB08-F949-BD75-1C745E57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942402"/>
            <a:ext cx="6152662" cy="2635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4BA77-05BA-CD40-8318-E93A56C54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578046"/>
            <a:ext cx="5761029" cy="21193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24440" y="2019960"/>
              <a:ext cx="6158520" cy="4442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360" y="2009880"/>
                <a:ext cx="6176520" cy="44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99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MongoDB – AWS</a:t>
            </a:r>
          </a:p>
        </p:txBody>
      </p:sp>
      <p:pic>
        <p:nvPicPr>
          <p:cNvPr id="1026" name="Picture 2" descr="&#10;      Figure 1: Quick Start architecture for MongoDB on AWS&#10;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10" y="1571418"/>
            <a:ext cx="6535866" cy="467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60520" y="1727280"/>
              <a:ext cx="7454520" cy="4561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680" y="1719000"/>
                <a:ext cx="7472160" cy="45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832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524261" cy="4495799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MongoDB – Installation &amp;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38411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524261" cy="4495799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MongoDB – AWS</a:t>
            </a:r>
          </a:p>
        </p:txBody>
      </p:sp>
    </p:spTree>
    <p:extLst>
      <p:ext uri="{BB962C8B-B14F-4D97-AF65-F5344CB8AC3E}">
        <p14:creationId xmlns:p14="http://schemas.microsoft.com/office/powerpoint/2010/main" val="3851405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3533</TotalTime>
  <Words>236</Words>
  <Application>Microsoft Office PowerPoint</Application>
  <PresentationFormat>Widescreen</PresentationFormat>
  <Paragraphs>54</Paragraphs>
  <Slides>10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Office Theme</vt:lpstr>
      <vt:lpstr>Specialized Middleware - NoSQL Databases</vt:lpstr>
      <vt:lpstr>In this segment</vt:lpstr>
      <vt:lpstr>Specialized Middleware - NoSQL Databases</vt:lpstr>
      <vt:lpstr>Specialized Middleware - NoSQL Databases</vt:lpstr>
      <vt:lpstr>Specialized Middleware - NoSQL Databases</vt:lpstr>
      <vt:lpstr>Specialized Middleware - NoSQL Databases</vt:lpstr>
      <vt:lpstr>Specialized Middleware - NoSQL Databases</vt:lpstr>
      <vt:lpstr>Specialized Middleware - NoSQL Databases</vt:lpstr>
      <vt:lpstr>Specialized Middleware - NoSQL Databases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339</cp:revision>
  <dcterms:created xsi:type="dcterms:W3CDTF">2018-10-16T06:13:57Z</dcterms:created>
  <dcterms:modified xsi:type="dcterms:W3CDTF">2019-07-13T09:38:48Z</dcterms:modified>
</cp:coreProperties>
</file>